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7" r:id="rId3"/>
    <p:sldId id="259" r:id="rId4"/>
    <p:sldId id="264" r:id="rId5"/>
    <p:sldId id="265" r:id="rId6"/>
    <p:sldId id="263" r:id="rId7"/>
    <p:sldId id="266" r:id="rId8"/>
    <p:sldId id="269" r:id="rId9"/>
    <p:sldId id="274" r:id="rId10"/>
    <p:sldId id="273" r:id="rId11"/>
    <p:sldId id="258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67" autoAdjust="0"/>
  </p:normalViewPr>
  <p:slideViewPr>
    <p:cSldViewPr snapToGrid="0">
      <p:cViewPr varScale="1">
        <p:scale>
          <a:sx n="91" d="100"/>
          <a:sy n="91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Hálózat típusok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NFC, PAN, LAN, WLAN, WAN, VPN.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 dirty="0"/>
            <a:t>IP címek</a:t>
          </a:r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 dirty="0"/>
            <a:t>UTP, STP, FTP, </a:t>
          </a:r>
          <a:r>
            <a:rPr lang="hu-HU" dirty="0" err="1"/>
            <a:t>Coax</a:t>
          </a:r>
          <a:r>
            <a:rPr lang="hu-HU" dirty="0"/>
            <a:t>, </a:t>
          </a:r>
          <a:r>
            <a:rPr lang="hu-HU" dirty="0" err="1"/>
            <a:t>Fiber</a:t>
          </a:r>
          <a:r>
            <a:rPr lang="hu-HU" dirty="0"/>
            <a:t>(üvegszálas)</a:t>
          </a:r>
          <a:endParaRPr lang="en-US" dirty="0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57F700B5-A897-4269-B801-EAE79C09F869}">
      <dgm:prSet/>
      <dgm:spPr/>
      <dgm:t>
        <a:bodyPr/>
        <a:lstStyle/>
        <a:p>
          <a:r>
            <a:rPr lang="hu-HU" dirty="0"/>
            <a:t>IPv4, IPv6 (logikai)</a:t>
          </a:r>
        </a:p>
      </dgm:t>
    </dgm:pt>
    <dgm:pt modelId="{3B2B2EA7-F48E-4940-95D7-08FE47BC6DC3}" type="parTrans" cxnId="{7D22610B-07DB-480F-B819-3DBF2BCC0BD6}">
      <dgm:prSet/>
      <dgm:spPr/>
      <dgm:t>
        <a:bodyPr/>
        <a:lstStyle/>
        <a:p>
          <a:endParaRPr lang="hu-HU"/>
        </a:p>
      </dgm:t>
    </dgm:pt>
    <dgm:pt modelId="{778D797C-47CB-481A-9C83-2836E89064EE}" type="sibTrans" cxnId="{7D22610B-07DB-480F-B819-3DBF2BCC0BD6}">
      <dgm:prSet/>
      <dgm:spPr/>
      <dgm:t>
        <a:bodyPr/>
        <a:lstStyle/>
        <a:p>
          <a:endParaRPr lang="hu-HU"/>
        </a:p>
      </dgm:t>
    </dgm:pt>
    <dgm:pt modelId="{28FFDCE0-60E1-4A23-8A32-AE2DB9C5C9C7}">
      <dgm:prSet/>
      <dgm:spPr/>
      <dgm:t>
        <a:bodyPr/>
        <a:lstStyle/>
        <a:p>
          <a:r>
            <a:rPr lang="hu-HU" dirty="0"/>
            <a:t>MAC cím (fizikai)</a:t>
          </a:r>
        </a:p>
      </dgm:t>
    </dgm:pt>
    <dgm:pt modelId="{D37AC7D5-D950-44F1-BACC-4719B50F23F3}" type="parTrans" cxnId="{7C382252-4845-4DB1-8289-81188881C101}">
      <dgm:prSet/>
      <dgm:spPr/>
      <dgm:t>
        <a:bodyPr/>
        <a:lstStyle/>
        <a:p>
          <a:endParaRPr lang="hu-HU"/>
        </a:p>
      </dgm:t>
    </dgm:pt>
    <dgm:pt modelId="{A5187427-DABA-4F6E-B8D5-83820036FEE6}" type="sibTrans" cxnId="{7C382252-4845-4DB1-8289-81188881C101}">
      <dgm:prSet/>
      <dgm:spPr/>
      <dgm:t>
        <a:bodyPr/>
        <a:lstStyle/>
        <a:p>
          <a:endParaRPr lang="hu-HU"/>
        </a:p>
      </dgm:t>
    </dgm:pt>
    <dgm:pt modelId="{AC41B52B-3599-4126-A44F-E46B43C28180}">
      <dgm:prSet/>
      <dgm:spPr/>
      <dgm:t>
        <a:bodyPr/>
        <a:lstStyle/>
        <a:p>
          <a:r>
            <a:rPr lang="hu-HU" dirty="0"/>
            <a:t>Kábel típusok</a:t>
          </a:r>
          <a:endParaRPr lang="en-US" dirty="0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B2987C1E-2E1B-44FD-9F60-FF5972C18263}">
      <dgm:prSet/>
      <dgm:spPr/>
      <dgm:t>
        <a:bodyPr/>
        <a:lstStyle/>
        <a:p>
          <a:r>
            <a:rPr lang="hu-HU" dirty="0"/>
            <a:t>Rádióhullámok</a:t>
          </a:r>
          <a:endParaRPr lang="en-US" dirty="0"/>
        </a:p>
      </dgm:t>
    </dgm:pt>
    <dgm:pt modelId="{14226DCC-1534-45EE-A363-12EEB1D162DC}" type="parTrans" cxnId="{9455A188-0500-4595-89E9-2543CD2B41C7}">
      <dgm:prSet/>
      <dgm:spPr/>
      <dgm:t>
        <a:bodyPr/>
        <a:lstStyle/>
        <a:p>
          <a:endParaRPr lang="hu-HU"/>
        </a:p>
      </dgm:t>
    </dgm:pt>
    <dgm:pt modelId="{1C15D54A-1DED-4AD3-9CE4-D5B8B4034642}" type="sibTrans" cxnId="{9455A188-0500-4595-89E9-2543CD2B41C7}">
      <dgm:prSet/>
      <dgm:spPr/>
      <dgm:t>
        <a:bodyPr/>
        <a:lstStyle/>
        <a:p>
          <a:endParaRPr lang="hu-HU"/>
        </a:p>
      </dgm:t>
    </dgm:pt>
    <dgm:pt modelId="{940D8260-4D61-409D-8929-44941544D517}">
      <dgm:prSet/>
      <dgm:spPr/>
      <dgm:t>
        <a:bodyPr/>
        <a:lstStyle/>
        <a:p>
          <a:r>
            <a:rPr lang="hu-HU" dirty="0"/>
            <a:t>Különböző frekvenciák </a:t>
          </a:r>
          <a:endParaRPr lang="en-US" dirty="0"/>
        </a:p>
      </dgm:t>
    </dgm:pt>
    <dgm:pt modelId="{55B7AA7E-5B1E-4395-A776-65185B2815D6}" type="parTrans" cxnId="{27BAC20F-DB3A-49AF-8C19-60D9EB3E0B8F}">
      <dgm:prSet/>
      <dgm:spPr/>
      <dgm:t>
        <a:bodyPr/>
        <a:lstStyle/>
        <a:p>
          <a:endParaRPr lang="hu-HU"/>
        </a:p>
      </dgm:t>
    </dgm:pt>
    <dgm:pt modelId="{AB3AEF7F-795D-4332-965D-CE7CA376143A}" type="sibTrans" cxnId="{27BAC20F-DB3A-49AF-8C19-60D9EB3E0B8F}">
      <dgm:prSet/>
      <dgm:spPr/>
      <dgm:t>
        <a:bodyPr/>
        <a:lstStyle/>
        <a:p>
          <a:endParaRPr lang="hu-HU"/>
        </a:p>
      </dgm:t>
    </dgm:pt>
    <dgm:pt modelId="{78E72A2D-8EBB-4E8E-B92A-D00F80D35386}">
      <dgm:prSet/>
      <dgm:spPr/>
      <dgm:t>
        <a:bodyPr/>
        <a:lstStyle/>
        <a:p>
          <a:r>
            <a:rPr lang="hu-HU" dirty="0"/>
            <a:t>2.4GHZ, 5GHZ, 6GHZ</a:t>
          </a:r>
          <a:endParaRPr lang="en-US" dirty="0"/>
        </a:p>
      </dgm:t>
    </dgm:pt>
    <dgm:pt modelId="{48D002B1-4617-46E4-BD20-395555C20A98}" type="parTrans" cxnId="{438AEFBA-AD6E-40CF-9CA0-7E78B5DE3B55}">
      <dgm:prSet/>
      <dgm:spPr/>
      <dgm:t>
        <a:bodyPr/>
        <a:lstStyle/>
        <a:p>
          <a:endParaRPr lang="hu-HU"/>
        </a:p>
      </dgm:t>
    </dgm:pt>
    <dgm:pt modelId="{E753AB05-E215-41D4-ABB7-B1889A5890D3}" type="sibTrans" cxnId="{438AEFBA-AD6E-40CF-9CA0-7E78B5DE3B55}">
      <dgm:prSet/>
      <dgm:spPr/>
      <dgm:t>
        <a:bodyPr/>
        <a:lstStyle/>
        <a:p>
          <a:endParaRPr lang="hu-HU"/>
        </a:p>
      </dgm:t>
    </dgm:pt>
    <dgm:pt modelId="{1C378835-5D00-4652-81D6-1059BEE91514}">
      <dgm:prSet/>
      <dgm:spPr/>
      <dgm:t>
        <a:bodyPr/>
        <a:lstStyle/>
        <a:p>
          <a:r>
            <a:rPr lang="hu-HU" dirty="0"/>
            <a:t>WIFI 5, WIFI 6, WIFI 7</a:t>
          </a:r>
          <a:endParaRPr lang="en-US" dirty="0"/>
        </a:p>
      </dgm:t>
    </dgm:pt>
    <dgm:pt modelId="{6DF2EB77-0C67-46FB-A972-AD71BC3543CD}" type="parTrans" cxnId="{995F563C-B36C-4DD0-ABBB-643E5F4EF2AF}">
      <dgm:prSet/>
      <dgm:spPr/>
      <dgm:t>
        <a:bodyPr/>
        <a:lstStyle/>
        <a:p>
          <a:endParaRPr lang="hu-HU"/>
        </a:p>
      </dgm:t>
    </dgm:pt>
    <dgm:pt modelId="{D52494CE-91EF-41E4-B4DA-3E597B04D6F3}" type="sibTrans" cxnId="{995F563C-B36C-4DD0-ABBB-643E5F4EF2AF}">
      <dgm:prSet/>
      <dgm:spPr/>
      <dgm:t>
        <a:bodyPr/>
        <a:lstStyle/>
        <a:p>
          <a:endParaRPr lang="hu-HU"/>
        </a:p>
      </dgm:t>
    </dgm:pt>
    <dgm:pt modelId="{F15A1876-91FC-4AFC-ACA2-08151FA4E8EE}">
      <dgm:prSet/>
      <dgm:spPr/>
      <dgm:t>
        <a:bodyPr/>
        <a:lstStyle/>
        <a:p>
          <a:r>
            <a:rPr lang="hu-HU" dirty="0"/>
            <a:t>BLUETOOTH </a:t>
          </a:r>
          <a:r>
            <a:rPr lang="hu-HU" dirty="0" err="1"/>
            <a:t>vs</a:t>
          </a:r>
          <a:r>
            <a:rPr lang="hu-HU" dirty="0"/>
            <a:t>. WIFI</a:t>
          </a:r>
          <a:endParaRPr lang="en-US" dirty="0"/>
        </a:p>
      </dgm:t>
    </dgm:pt>
    <dgm:pt modelId="{A6034588-344A-4664-8372-0D6633DB1EB4}" type="parTrans" cxnId="{939BD51F-5327-47EE-9AFB-B431F0BE34DB}">
      <dgm:prSet/>
      <dgm:spPr/>
      <dgm:t>
        <a:bodyPr/>
        <a:lstStyle/>
        <a:p>
          <a:endParaRPr lang="hu-HU"/>
        </a:p>
      </dgm:t>
    </dgm:pt>
    <dgm:pt modelId="{26D2BFE2-7C66-4A7C-BF34-3F65870CC4D7}" type="sibTrans" cxnId="{939BD51F-5327-47EE-9AFB-B431F0BE34DB}">
      <dgm:prSet/>
      <dgm:spPr/>
      <dgm:t>
        <a:bodyPr/>
        <a:lstStyle/>
        <a:p>
          <a:endParaRPr lang="hu-HU"/>
        </a:p>
      </dgm:t>
    </dgm:pt>
    <dgm:pt modelId="{B48C4637-7D5A-465D-8F15-E57E6CC66795}">
      <dgm:prSet/>
      <dgm:spPr/>
      <dgm:t>
        <a:bodyPr/>
        <a:lstStyle/>
        <a:p>
          <a:r>
            <a:rPr lang="hu-HU" dirty="0"/>
            <a:t>NFC</a:t>
          </a:r>
          <a:endParaRPr lang="en-US" dirty="0"/>
        </a:p>
      </dgm:t>
    </dgm:pt>
    <dgm:pt modelId="{1D05BE70-C9D4-4588-BA6A-AEE0B38A10D8}" type="parTrans" cxnId="{C0FB2E99-E47C-4CD1-8883-B9F63C446836}">
      <dgm:prSet/>
      <dgm:spPr/>
      <dgm:t>
        <a:bodyPr/>
        <a:lstStyle/>
        <a:p>
          <a:endParaRPr lang="hu-HU"/>
        </a:p>
      </dgm:t>
    </dgm:pt>
    <dgm:pt modelId="{F5C2EE66-2300-4BF7-9142-2C52B73F7E90}" type="sibTrans" cxnId="{C0FB2E99-E47C-4CD1-8883-B9F63C446836}">
      <dgm:prSet/>
      <dgm:spPr/>
      <dgm:t>
        <a:bodyPr/>
        <a:lstStyle/>
        <a:p>
          <a:endParaRPr lang="hu-HU"/>
        </a:p>
      </dgm:t>
    </dgm:pt>
    <dgm:pt modelId="{971DA205-C1D0-424F-9B3A-9F690B2ED29E}">
      <dgm:prSet/>
      <dgm:spPr/>
      <dgm:t>
        <a:bodyPr/>
        <a:lstStyle/>
        <a:p>
          <a:r>
            <a:rPr lang="hu-HU" dirty="0"/>
            <a:t>Múltja, de főleg a jövője</a:t>
          </a:r>
          <a:endParaRPr lang="en-US" dirty="0"/>
        </a:p>
      </dgm:t>
    </dgm:pt>
    <dgm:pt modelId="{4BCE9D2F-FABB-48E7-9D14-72E25B309E2D}" type="parTrans" cxnId="{889DA0EA-A619-4516-8E21-72BBA9609DCF}">
      <dgm:prSet/>
      <dgm:spPr/>
      <dgm:t>
        <a:bodyPr/>
        <a:lstStyle/>
        <a:p>
          <a:endParaRPr lang="hu-HU"/>
        </a:p>
      </dgm:t>
    </dgm:pt>
    <dgm:pt modelId="{3F33AF0A-4459-4137-A8C8-85F801E56146}" type="sibTrans" cxnId="{889DA0EA-A619-4516-8E21-72BBA9609DCF}">
      <dgm:prSet/>
      <dgm:spPr/>
      <dgm:t>
        <a:bodyPr/>
        <a:lstStyle/>
        <a:p>
          <a:endParaRPr lang="hu-HU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5"/>
      <dgm:spPr/>
    </dgm:pt>
    <dgm:pt modelId="{71BE78EF-F2D9-48EB-89A0-9ED766EF9CC8}" type="pres">
      <dgm:prSet presAssocID="{9F194BB7-2D43-4523-B8D9-4372ACD1A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5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5"/>
      <dgm:spPr/>
    </dgm:pt>
    <dgm:pt modelId="{57DD19A1-6C21-4E59-AB4A-6EB33FE39CF6}" type="pres">
      <dgm:prSet presAssocID="{AC41B52B-3599-4126-A44F-E46B43C281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5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5"/>
      <dgm:spPr/>
    </dgm:pt>
    <dgm:pt modelId="{61A32F11-0C14-4BAC-A5E9-A87B726BD916}" type="pres">
      <dgm:prSet presAssocID="{02413806-B539-46FE-B5A1-81DE4CAB22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5">
        <dgm:presLayoutVars>
          <dgm:bulletEnabled val="1"/>
        </dgm:presLayoutVars>
      </dgm:prSet>
      <dgm:spPr/>
    </dgm:pt>
    <dgm:pt modelId="{9B6B3AAA-903C-4471-8C90-0E2A6509D6B1}" type="pres">
      <dgm:prSet presAssocID="{9A77965E-C6CC-4B1D-99D1-7ACDFFE1B028}" presName="spaceBetweenRectangles" presStyleCnt="0"/>
      <dgm:spPr/>
    </dgm:pt>
    <dgm:pt modelId="{EBF4CD5A-7965-486F-B4D2-DC7DCCD541EB}" type="pres">
      <dgm:prSet presAssocID="{B48C4637-7D5A-465D-8F15-E57E6CC66795}" presName="parentLin" presStyleCnt="0"/>
      <dgm:spPr/>
    </dgm:pt>
    <dgm:pt modelId="{59175F7C-0E23-4000-A56D-E4044C7F049E}" type="pres">
      <dgm:prSet presAssocID="{B48C4637-7D5A-465D-8F15-E57E6CC66795}" presName="parentLeftMargin" presStyleLbl="node1" presStyleIdx="3" presStyleCnt="5"/>
      <dgm:spPr/>
    </dgm:pt>
    <dgm:pt modelId="{CCF24513-F7DC-4EB4-9CD2-A7EA7F7E47A3}" type="pres">
      <dgm:prSet presAssocID="{B48C4637-7D5A-465D-8F15-E57E6CC667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BD9AAF4-72CF-4782-A91D-BAA5AEB40197}" type="pres">
      <dgm:prSet presAssocID="{B48C4637-7D5A-465D-8F15-E57E6CC66795}" presName="negativeSpace" presStyleCnt="0"/>
      <dgm:spPr/>
    </dgm:pt>
    <dgm:pt modelId="{54D32356-FD0B-4F65-B0E3-164FA549B0FB}" type="pres">
      <dgm:prSet presAssocID="{B48C4637-7D5A-465D-8F15-E57E6CC6679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A4CD801-E6C7-4333-AB0F-7177E15EFB35}" type="presOf" srcId="{940D8260-4D61-409D-8929-44941544D517}" destId="{E4CEF2D3-2CB1-4851-B373-28DCDFA4750B}" srcOrd="0" destOrd="1" presId="urn:microsoft.com/office/officeart/2005/8/layout/list1"/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781DB208-F424-4265-ACC1-AB2FDF4A1C18}" type="presOf" srcId="{B2987C1E-2E1B-44FD-9F60-FF5972C18263}" destId="{E4CEF2D3-2CB1-4851-B373-28DCDFA4750B}" srcOrd="0" destOrd="0" presId="urn:microsoft.com/office/officeart/2005/8/layout/list1"/>
    <dgm:cxn modelId="{7D22610B-07DB-480F-B819-3DBF2BCC0BD6}" srcId="{9F194BB7-2D43-4523-B8D9-4372ACD1A143}" destId="{57F700B5-A897-4269-B801-EAE79C09F869}" srcOrd="0" destOrd="0" parTransId="{3B2B2EA7-F48E-4940-95D7-08FE47BC6DC3}" sibTransId="{778D797C-47CB-481A-9C83-2836E89064EE}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7BAC20F-DB3A-49AF-8C19-60D9EB3E0B8F}" srcId="{02413806-B539-46FE-B5A1-81DE4CAB22EE}" destId="{940D8260-4D61-409D-8929-44941544D517}" srcOrd="1" destOrd="0" parTransId="{55B7AA7E-5B1E-4395-A776-65185B2815D6}" sibTransId="{AB3AEF7F-795D-4332-965D-CE7CA376143A}"/>
    <dgm:cxn modelId="{939BD51F-5327-47EE-9AFB-B431F0BE34DB}" srcId="{02413806-B539-46FE-B5A1-81DE4CAB22EE}" destId="{F15A1876-91FC-4AFC-ACA2-08151FA4E8EE}" srcOrd="3" destOrd="0" parTransId="{A6034588-344A-4664-8372-0D6633DB1EB4}" sibTransId="{26D2BFE2-7C66-4A7C-BF34-3F65870CC4D7}"/>
    <dgm:cxn modelId="{05C5A920-4EC7-44DD-A82A-E7771404E1F6}" type="presOf" srcId="{B48C4637-7D5A-465D-8F15-E57E6CC66795}" destId="{CCF24513-F7DC-4EB4-9CD2-A7EA7F7E47A3}" srcOrd="1" destOrd="0" presId="urn:microsoft.com/office/officeart/2005/8/layout/list1"/>
    <dgm:cxn modelId="{F603382D-2230-4561-ABD1-9700FEF6511D}" type="presOf" srcId="{B48C4637-7D5A-465D-8F15-E57E6CC66795}" destId="{59175F7C-0E23-4000-A56D-E4044C7F049E}" srcOrd="0" destOrd="0" presId="urn:microsoft.com/office/officeart/2005/8/layout/list1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995F563C-B36C-4DD0-ABBB-643E5F4EF2AF}" srcId="{02413806-B539-46FE-B5A1-81DE4CAB22EE}" destId="{1C378835-5D00-4652-81D6-1059BEE91514}" srcOrd="2" destOrd="0" parTransId="{6DF2EB77-0C67-46FB-A972-AD71BC3543CD}" sibTransId="{D52494CE-91EF-41E4-B4DA-3E597B04D6F3}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51713441-CAC1-44E8-9619-C597017F4DAB}" type="presOf" srcId="{971DA205-C1D0-424F-9B3A-9F690B2ED29E}" destId="{54D32356-FD0B-4F65-B0E3-164FA549B0FB}" srcOrd="0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B8E09741-41C4-428E-9EC4-0512018F4683}" type="presOf" srcId="{F15A1876-91FC-4AFC-ACA2-08151FA4E8EE}" destId="{E4CEF2D3-2CB1-4851-B373-28DCDFA4750B}" srcOrd="0" destOrd="4" presId="urn:microsoft.com/office/officeart/2005/8/layout/list1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7C382252-4845-4DB1-8289-81188881C101}" srcId="{9F194BB7-2D43-4523-B8D9-4372ACD1A143}" destId="{28FFDCE0-60E1-4A23-8A32-AE2DB9C5C9C7}" srcOrd="1" destOrd="0" parTransId="{D37AC7D5-D950-44F1-BACC-4719B50F23F3}" sibTransId="{A5187427-DABA-4F6E-B8D5-83820036FEE6}"/>
    <dgm:cxn modelId="{5BB6D853-348C-4E44-8280-F9139BCD9E13}" type="presOf" srcId="{78E72A2D-8EBB-4E8E-B92A-D00F80D35386}" destId="{E4CEF2D3-2CB1-4851-B373-28DCDFA4750B}" srcOrd="0" destOrd="2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9455A188-0500-4595-89E9-2543CD2B41C7}" srcId="{02413806-B539-46FE-B5A1-81DE4CAB22EE}" destId="{B2987C1E-2E1B-44FD-9F60-FF5972C18263}" srcOrd="0" destOrd="0" parTransId="{14226DCC-1534-45EE-A363-12EEB1D162DC}" sibTransId="{1C15D54A-1DED-4AD3-9CE4-D5B8B4034642}"/>
    <dgm:cxn modelId="{4C54828B-00BB-46F3-BF62-C551EC0DA08F}" type="presOf" srcId="{28FFDCE0-60E1-4A23-8A32-AE2DB9C5C9C7}" destId="{41D6AABB-EC70-4F64-945E-41FD9C543C63}" srcOrd="0" destOrd="1" presId="urn:microsoft.com/office/officeart/2005/8/layout/list1"/>
    <dgm:cxn modelId="{C0FB2E99-E47C-4CD1-8883-B9F63C446836}" srcId="{1CF5DDDC-60F0-4B46-A6DA-A7745450FB87}" destId="{B48C4637-7D5A-465D-8F15-E57E6CC66795}" srcOrd="4" destOrd="0" parTransId="{1D05BE70-C9D4-4588-BA6A-AEE0B38A10D8}" sibTransId="{F5C2EE66-2300-4BF7-9142-2C52B73F7E90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438AEFBA-AD6E-40CF-9CA0-7E78B5DE3B55}" srcId="{940D8260-4D61-409D-8929-44941544D517}" destId="{78E72A2D-8EBB-4E8E-B92A-D00F80D35386}" srcOrd="0" destOrd="0" parTransId="{48D002B1-4617-46E4-BD20-395555C20A98}" sibTransId="{E753AB05-E215-41D4-ABB7-B1889A5890D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7B5F36E7-9614-4E73-A036-F95F955CEBE2}" type="presOf" srcId="{57F700B5-A897-4269-B801-EAE79C09F869}" destId="{41D6AABB-EC70-4F64-945E-41FD9C543C63}" srcOrd="0" destOrd="0" presId="urn:microsoft.com/office/officeart/2005/8/layout/list1"/>
    <dgm:cxn modelId="{889DA0EA-A619-4516-8E21-72BBA9609DCF}" srcId="{B48C4637-7D5A-465D-8F15-E57E6CC66795}" destId="{971DA205-C1D0-424F-9B3A-9F690B2ED29E}" srcOrd="0" destOrd="0" parTransId="{4BCE9D2F-FABB-48E7-9D14-72E25B309E2D}" sibTransId="{3F33AF0A-4459-4137-A8C8-85F801E56146}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A4EE6CFF-440A-4F24-A1E9-BD357BEE6926}" type="presOf" srcId="{1C378835-5D00-4652-81D6-1059BEE91514}" destId="{E4CEF2D3-2CB1-4851-B373-28DCDFA4750B}" srcOrd="0" destOrd="3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  <dgm:cxn modelId="{7E44BDEC-DB8E-440E-B0DE-4708806AF175}" type="presParOf" srcId="{CC0E09CC-2324-4FF8-9A01-1A938D176AC6}" destId="{9B6B3AAA-903C-4471-8C90-0E2A6509D6B1}" srcOrd="15" destOrd="0" presId="urn:microsoft.com/office/officeart/2005/8/layout/list1"/>
    <dgm:cxn modelId="{BA771352-5799-4DD6-BD38-FA67EF8D9867}" type="presParOf" srcId="{CC0E09CC-2324-4FF8-9A01-1A938D176AC6}" destId="{EBF4CD5A-7965-486F-B4D2-DC7DCCD541EB}" srcOrd="16" destOrd="0" presId="urn:microsoft.com/office/officeart/2005/8/layout/list1"/>
    <dgm:cxn modelId="{B4C3BE57-A66A-4D3F-998D-E028C26791A0}" type="presParOf" srcId="{EBF4CD5A-7965-486F-B4D2-DC7DCCD541EB}" destId="{59175F7C-0E23-4000-A56D-E4044C7F049E}" srcOrd="0" destOrd="0" presId="urn:microsoft.com/office/officeart/2005/8/layout/list1"/>
    <dgm:cxn modelId="{92C89E8B-0406-4FBF-A15C-979043AD43B2}" type="presParOf" srcId="{EBF4CD5A-7965-486F-B4D2-DC7DCCD541EB}" destId="{CCF24513-F7DC-4EB4-9CD2-A7EA7F7E47A3}" srcOrd="1" destOrd="0" presId="urn:microsoft.com/office/officeart/2005/8/layout/list1"/>
    <dgm:cxn modelId="{07900853-7C3D-4499-BEEB-7C06FF544D68}" type="presParOf" srcId="{CC0E09CC-2324-4FF8-9A01-1A938D176AC6}" destId="{EBD9AAF4-72CF-4782-A91D-BAA5AEB40197}" srcOrd="17" destOrd="0" presId="urn:microsoft.com/office/officeart/2005/8/layout/list1"/>
    <dgm:cxn modelId="{6E8293D9-5AC6-4232-9901-4F816F5423CD}" type="presParOf" srcId="{CC0E09CC-2324-4FF8-9A01-1A938D176AC6}" destId="{54D32356-FD0B-4F65-B0E3-164FA549B0F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PAN – </a:t>
          </a:r>
          <a:r>
            <a:rPr lang="hu-HU" sz="1400" dirty="0" err="1"/>
            <a:t>Personal</a:t>
          </a:r>
          <a:r>
            <a:rPr lang="hu-HU" sz="1400" dirty="0"/>
            <a:t> </a:t>
          </a:r>
          <a:r>
            <a:rPr lang="hu-HU" sz="1400" dirty="0" err="1"/>
            <a:t>Area</a:t>
          </a:r>
          <a:r>
            <a:rPr lang="hu-HU" sz="1400" dirty="0"/>
            <a:t> Network</a:t>
          </a:r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 dirty="0"/>
            <a:t>LAN</a:t>
          </a:r>
          <a:r>
            <a:rPr lang="hu-HU" sz="1400" baseline="0" dirty="0"/>
            <a:t> – Local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 dirty="0"/>
            <a:t>MAN</a:t>
          </a:r>
          <a:r>
            <a:rPr lang="hu-HU" sz="1400" baseline="0" dirty="0"/>
            <a:t> – Metropolitan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 dirty="0"/>
            <a:t>WAN</a:t>
          </a:r>
          <a:r>
            <a:rPr lang="hu-HU" sz="1400" baseline="0" dirty="0"/>
            <a:t> – Wide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Hatótáv: régiók, országok(internet)</a:t>
          </a:r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>
        <a:solidFill>
          <a:srgbClr val="0070C0"/>
        </a:solidFill>
      </dgm:spPr>
      <dgm:t>
        <a:bodyPr/>
        <a:lstStyle/>
        <a:p>
          <a:pPr algn="l"/>
          <a:r>
            <a:rPr lang="hu-HU" sz="1400" dirty="0"/>
            <a:t>NFC – </a:t>
          </a:r>
          <a:r>
            <a:rPr lang="hu-HU" sz="1400" dirty="0" err="1"/>
            <a:t>Near</a:t>
          </a:r>
          <a:r>
            <a:rPr lang="hu-HU" sz="1400" dirty="0"/>
            <a:t> </a:t>
          </a:r>
          <a:r>
            <a:rPr lang="hu-HU" sz="1400" dirty="0" err="1"/>
            <a:t>Field</a:t>
          </a:r>
          <a:r>
            <a:rPr lang="hu-HU" sz="1400" dirty="0"/>
            <a:t> </a:t>
          </a:r>
          <a:r>
            <a:rPr lang="hu-HU" sz="1400" dirty="0" err="1"/>
            <a:t>Communication</a:t>
          </a:r>
          <a:endParaRPr lang="hu-HU" sz="1400" dirty="0"/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BD878DAF-65ED-409E-A4AB-B39D1899048C}">
      <dgm:prSet custT="1"/>
      <dgm:spPr/>
      <dgm:t>
        <a:bodyPr/>
        <a:lstStyle/>
        <a:p>
          <a:pPr algn="l"/>
          <a:r>
            <a:rPr lang="hu-HU" sz="1400" dirty="0"/>
            <a:t>Hatótáv: pár méteres távolság, fizikailag közel lévő eszközök összeköttetése</a:t>
          </a:r>
        </a:p>
      </dgm:t>
    </dgm:pt>
    <dgm:pt modelId="{AE20AA73-3689-4C71-A2DF-9A75AFCA088E}" type="parTrans" cxnId="{642FA8BF-087A-433C-9AED-ED9762433CD3}">
      <dgm:prSet/>
      <dgm:spPr/>
      <dgm:t>
        <a:bodyPr/>
        <a:lstStyle/>
        <a:p>
          <a:endParaRPr lang="hu-HU"/>
        </a:p>
      </dgm:t>
    </dgm:pt>
    <dgm:pt modelId="{C1FD2075-A66F-421D-A91C-534A2F7AE6DD}" type="sibTrans" cxnId="{642FA8BF-087A-433C-9AED-ED9762433CD3}">
      <dgm:prSet/>
      <dgm:spPr/>
      <dgm:t>
        <a:bodyPr/>
        <a:lstStyle/>
        <a:p>
          <a:endParaRPr lang="hu-HU"/>
        </a:p>
      </dgm:t>
    </dgm:pt>
    <dgm:pt modelId="{7C071B9E-50C4-47A8-ADF6-2F4F2D9AAE53}">
      <dgm:prSet custT="1"/>
      <dgm:spPr/>
      <dgm:t>
        <a:bodyPr/>
        <a:lstStyle/>
        <a:p>
          <a:pPr algn="l"/>
          <a:r>
            <a:rPr lang="hu-HU" sz="1400" dirty="0"/>
            <a:t>Biztonságosabb, gyorsabb, kisebb(méretében, bonyolultságában)</a:t>
          </a:r>
        </a:p>
      </dgm:t>
    </dgm:pt>
    <dgm:pt modelId="{A9D0A577-7B83-4C32-8EE9-5DD7539B71A1}" type="parTrans" cxnId="{CD6CEF0B-ABE4-4046-BBBE-898947965630}">
      <dgm:prSet/>
      <dgm:spPr/>
      <dgm:t>
        <a:bodyPr/>
        <a:lstStyle/>
        <a:p>
          <a:endParaRPr lang="hu-HU"/>
        </a:p>
      </dgm:t>
    </dgm:pt>
    <dgm:pt modelId="{05BD8B1F-6DFE-4B1F-AE09-24B142998212}" type="sibTrans" cxnId="{CD6CEF0B-ABE4-4046-BBBE-898947965630}">
      <dgm:prSet/>
      <dgm:spPr/>
      <dgm:t>
        <a:bodyPr/>
        <a:lstStyle/>
        <a:p>
          <a:endParaRPr lang="hu-HU"/>
        </a:p>
      </dgm:t>
    </dgm:pt>
    <dgm:pt modelId="{46A17A5F-9193-4A97-8E8E-16CBF8B44204}">
      <dgm:prSet custT="1"/>
      <dgm:spPr/>
      <dgm:t>
        <a:bodyPr/>
        <a:lstStyle/>
        <a:p>
          <a:pPr algn="l"/>
          <a:r>
            <a:rPr lang="hu-HU" sz="1400" dirty="0"/>
            <a:t>Hatótáv: város, kerület</a:t>
          </a:r>
        </a:p>
      </dgm:t>
    </dgm:pt>
    <dgm:pt modelId="{55E47533-C8FF-44D7-90F8-DE621630B739}" type="parTrans" cxnId="{B385EF17-4609-4D31-9052-7E2C2EED0F02}">
      <dgm:prSet/>
      <dgm:spPr/>
      <dgm:t>
        <a:bodyPr/>
        <a:lstStyle/>
        <a:p>
          <a:endParaRPr lang="hu-HU"/>
        </a:p>
      </dgm:t>
    </dgm:pt>
    <dgm:pt modelId="{D08F6ABA-7ADB-487A-8807-0BBC61E33639}" type="sibTrans" cxnId="{B385EF17-4609-4D31-9052-7E2C2EED0F02}">
      <dgm:prSet/>
      <dgm:spPr/>
      <dgm:t>
        <a:bodyPr/>
        <a:lstStyle/>
        <a:p>
          <a:endParaRPr lang="hu-HU"/>
        </a:p>
      </dgm:t>
    </dgm:pt>
    <dgm:pt modelId="{D32CF1A7-6036-407C-9416-6009FE8220B6}">
      <dgm:prSet custT="1"/>
      <dgm:spPr/>
      <dgm:t>
        <a:bodyPr/>
        <a:lstStyle/>
        <a:p>
          <a:pPr algn="l"/>
          <a:r>
            <a:rPr lang="hu-HU" sz="1400" dirty="0"/>
            <a:t>Kábeles összeköttetés -&gt; gyors</a:t>
          </a:r>
        </a:p>
      </dgm:t>
    </dgm:pt>
    <dgm:pt modelId="{C1971656-BD2E-4919-B9D1-46D6296D1F0B}" type="parTrans" cxnId="{85A96962-E23E-494E-8630-0D9A076594CE}">
      <dgm:prSet/>
      <dgm:spPr/>
      <dgm:t>
        <a:bodyPr/>
        <a:lstStyle/>
        <a:p>
          <a:endParaRPr lang="hu-HU"/>
        </a:p>
      </dgm:t>
    </dgm:pt>
    <dgm:pt modelId="{A08A1398-0220-4CD6-9025-C85B12B3131F}" type="sibTrans" cxnId="{85A96962-E23E-494E-8630-0D9A076594CE}">
      <dgm:prSet/>
      <dgm:spPr/>
      <dgm:t>
        <a:bodyPr/>
        <a:lstStyle/>
        <a:p>
          <a:endParaRPr lang="hu-HU"/>
        </a:p>
      </dgm:t>
    </dgm:pt>
    <dgm:pt modelId="{1FD57A26-A76C-4C7F-A2E3-7AAD67FE80B5}">
      <dgm:prSet custT="1"/>
      <dgm:spPr/>
      <dgm:t>
        <a:bodyPr/>
        <a:lstStyle/>
        <a:p>
          <a:pPr algn="l"/>
          <a:r>
            <a:rPr lang="hu-HU" sz="1400" dirty="0"/>
            <a:t>Sebezhetőbb, drágább fenntartás(</a:t>
          </a:r>
          <a:r>
            <a:rPr lang="hu-HU" sz="1400" dirty="0" err="1"/>
            <a:t>for</a:t>
          </a:r>
          <a:r>
            <a:rPr lang="hu-HU" sz="1400" dirty="0"/>
            <a:t> </a:t>
          </a:r>
          <a:r>
            <a:rPr lang="hu-HU" sz="1400" dirty="0" err="1"/>
            <a:t>obvious</a:t>
          </a:r>
          <a:r>
            <a:rPr lang="hu-HU" sz="1400" dirty="0"/>
            <a:t> </a:t>
          </a:r>
          <a:r>
            <a:rPr lang="hu-HU" sz="1400" dirty="0" err="1"/>
            <a:t>reasons</a:t>
          </a:r>
          <a:r>
            <a:rPr lang="hu-HU" sz="1400" dirty="0"/>
            <a:t>)</a:t>
          </a:r>
        </a:p>
      </dgm:t>
    </dgm:pt>
    <dgm:pt modelId="{ADF602E3-CCAA-436C-B5FD-3034B085474F}" type="parTrans" cxnId="{392ABDF8-5E0B-4E13-B2B2-524DB50AA990}">
      <dgm:prSet/>
      <dgm:spPr/>
      <dgm:t>
        <a:bodyPr/>
        <a:lstStyle/>
        <a:p>
          <a:endParaRPr lang="hu-HU"/>
        </a:p>
      </dgm:t>
    </dgm:pt>
    <dgm:pt modelId="{9A7DBDDF-C963-4C5B-A13F-D81BEA8F6A6B}" type="sibTrans" cxnId="{392ABDF8-5E0B-4E13-B2B2-524DB50AA990}">
      <dgm:prSet/>
      <dgm:spPr/>
      <dgm:t>
        <a:bodyPr/>
        <a:lstStyle/>
        <a:p>
          <a:endParaRPr lang="hu-HU"/>
        </a:p>
      </dgm:t>
    </dgm:pt>
    <dgm:pt modelId="{80F70E6F-36A5-4939-B89E-188465ECAEB2}">
      <dgm:prSet custT="1"/>
      <dgm:spPr/>
      <dgm:t>
        <a:bodyPr/>
        <a:lstStyle/>
        <a:p>
          <a:pPr algn="l"/>
          <a:r>
            <a:rPr lang="hu-HU" sz="1400" dirty="0"/>
            <a:t>Nagyrészt vezetéknélküli összeköttetés(rádió tornyok, műholdak)</a:t>
          </a:r>
        </a:p>
      </dgm:t>
    </dgm:pt>
    <dgm:pt modelId="{3DADFD06-E1F0-443B-8FDE-B556C868B137}" type="parTrans" cxnId="{298A1561-2D75-4C30-9E7F-5D2EA0AADF89}">
      <dgm:prSet/>
      <dgm:spPr/>
      <dgm:t>
        <a:bodyPr/>
        <a:lstStyle/>
        <a:p>
          <a:endParaRPr lang="hu-HU"/>
        </a:p>
      </dgm:t>
    </dgm:pt>
    <dgm:pt modelId="{21765CDD-910F-4A68-9B6B-AF65B52BA137}" type="sibTrans" cxnId="{298A1561-2D75-4C30-9E7F-5D2EA0AADF89}">
      <dgm:prSet/>
      <dgm:spPr/>
      <dgm:t>
        <a:bodyPr/>
        <a:lstStyle/>
        <a:p>
          <a:endParaRPr lang="hu-HU"/>
        </a:p>
      </dgm:t>
    </dgm:pt>
    <dgm:pt modelId="{21F2E5B1-4570-42F8-B721-268720D90C35}">
      <dgm:prSet custT="1"/>
      <dgm:spPr/>
      <dgm:t>
        <a:bodyPr/>
        <a:lstStyle/>
        <a:p>
          <a:pPr algn="l"/>
          <a:r>
            <a:rPr lang="hu-HU" sz="1400" dirty="0"/>
            <a:t>Lassabb, de nagyobb területet is fed le</a:t>
          </a:r>
        </a:p>
      </dgm:t>
    </dgm:pt>
    <dgm:pt modelId="{9C110AF7-0157-4252-9F06-8B092809BA45}" type="parTrans" cxnId="{B93C756D-4CA0-4FCB-98F5-0BEB04AF511F}">
      <dgm:prSet/>
      <dgm:spPr/>
      <dgm:t>
        <a:bodyPr/>
        <a:lstStyle/>
        <a:p>
          <a:endParaRPr lang="hu-HU"/>
        </a:p>
      </dgm:t>
    </dgm:pt>
    <dgm:pt modelId="{B7E6A955-AA81-43AA-B86B-9FBF6BCA2FDA}" type="sibTrans" cxnId="{B93C756D-4CA0-4FCB-98F5-0BEB04AF511F}">
      <dgm:prSet/>
      <dgm:spPr/>
      <dgm:t>
        <a:bodyPr/>
        <a:lstStyle/>
        <a:p>
          <a:endParaRPr lang="hu-HU"/>
        </a:p>
      </dgm:t>
    </dgm:pt>
    <dgm:pt modelId="{E4786F3A-0486-4FE4-BA7C-9E453872254C}">
      <dgm:prSet custT="1"/>
      <dgm:spPr/>
      <dgm:t>
        <a:bodyPr/>
        <a:lstStyle/>
        <a:p>
          <a:pPr algn="l"/>
          <a:r>
            <a:rPr lang="hu-HU" sz="1400" dirty="0"/>
            <a:t>Nehezebb a hackerek kizárása a hálózatból(lehetetlen)</a:t>
          </a:r>
        </a:p>
      </dgm:t>
    </dgm:pt>
    <dgm:pt modelId="{F90B857B-4691-4EB3-92D2-0B60B5BC5CF7}" type="parTrans" cxnId="{A37C5B43-1C42-45F4-A815-CC1BF41F17D4}">
      <dgm:prSet/>
      <dgm:spPr/>
    </dgm:pt>
    <dgm:pt modelId="{29E0FD37-862C-4936-9BF9-2EF4EBA2C74C}" type="sibTrans" cxnId="{A37C5B43-1C42-45F4-A815-CC1BF41F17D4}">
      <dgm:prSet/>
      <dgm:spPr/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 custLinFactNeighborY="15386">
        <dgm:presLayoutVars>
          <dgm:bulletEnabled val="1"/>
        </dgm:presLayoutVars>
      </dgm:prSet>
      <dgm:spPr/>
    </dgm:pt>
  </dgm:ptLst>
  <dgm:cxnLst>
    <dgm:cxn modelId="{663C6D08-ABD0-497E-B44C-FC5CD9883C0F}" type="presOf" srcId="{BD878DAF-65ED-409E-A4AB-B39D1899048C}" destId="{C2BCA4BB-A091-45FE-8D16-8126610788DD}" srcOrd="0" destOrd="0" presId="urn:microsoft.com/office/officeart/2005/8/layout/list1"/>
    <dgm:cxn modelId="{7436280A-0C76-4AC0-8FD2-27DCAEE51984}" type="presOf" srcId="{1FD57A26-A76C-4C7F-A2E3-7AAD67FE80B5}" destId="{F324A2EB-2301-4687-B257-F071066DD6DE}" srcOrd="0" destOrd="2" presId="urn:microsoft.com/office/officeart/2005/8/layout/list1"/>
    <dgm:cxn modelId="{CD6CEF0B-ABE4-4046-BBBE-898947965630}" srcId="{D1A97149-52DB-4FD6-8824-8880E38A6EA6}" destId="{7C071B9E-50C4-47A8-ADF6-2F4F2D9AAE53}" srcOrd="1" destOrd="0" parTransId="{A9D0A577-7B83-4C32-8EE9-5DD7539B71A1}" sibTransId="{05BD8B1F-6DFE-4B1F-AE09-24B142998212}"/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B385EF17-4609-4D31-9052-7E2C2EED0F02}" srcId="{3D9F7E91-B24D-4700-9AA7-2064F714755A}" destId="{46A17A5F-9193-4A97-8E8E-16CBF8B44204}" srcOrd="0" destOrd="0" parTransId="{55E47533-C8FF-44D7-90F8-DE621630B739}" sibTransId="{D08F6ABA-7ADB-487A-8807-0BBC61E33639}"/>
    <dgm:cxn modelId="{2B02C01F-CE22-4AF9-9254-4C8C8B4C8F42}" type="presOf" srcId="{21F2E5B1-4570-42F8-B721-268720D90C35}" destId="{D7E9DFD1-EC2B-4C9E-8131-A103AF91AB22}" srcOrd="0" destOrd="2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298A1561-2D75-4C30-9E7F-5D2EA0AADF89}" srcId="{F9EA2168-D625-4DB8-97BB-9C4DB1D291B3}" destId="{80F70E6F-36A5-4939-B89E-188465ECAEB2}" srcOrd="1" destOrd="0" parTransId="{3DADFD06-E1F0-443B-8FDE-B556C868B137}" sibTransId="{21765CDD-910F-4A68-9B6B-AF65B52BA137}"/>
    <dgm:cxn modelId="{85A96962-E23E-494E-8630-0D9A076594CE}" srcId="{3D9F7E91-B24D-4700-9AA7-2064F714755A}" destId="{D32CF1A7-6036-407C-9416-6009FE8220B6}" srcOrd="1" destOrd="0" parTransId="{C1971656-BD2E-4919-B9D1-46D6296D1F0B}" sibTransId="{A08A1398-0220-4CD6-9025-C85B12B3131F}"/>
    <dgm:cxn modelId="{A37C5B43-1C42-45F4-A815-CC1BF41F17D4}" srcId="{F9EA2168-D625-4DB8-97BB-9C4DB1D291B3}" destId="{E4786F3A-0486-4FE4-BA7C-9E453872254C}" srcOrd="3" destOrd="0" parTransId="{F90B857B-4691-4EB3-92D2-0B60B5BC5CF7}" sibTransId="{29E0FD37-862C-4936-9BF9-2EF4EBA2C74C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44D71E65-B4D0-4E07-B782-B3788BDA78E3}" type="presOf" srcId="{E4786F3A-0486-4FE4-BA7C-9E453872254C}" destId="{D7E9DFD1-EC2B-4C9E-8131-A103AF91AB22}" srcOrd="0" destOrd="3" presId="urn:microsoft.com/office/officeart/2005/8/layout/list1"/>
    <dgm:cxn modelId="{B93C756D-4CA0-4FCB-98F5-0BEB04AF511F}" srcId="{F9EA2168-D625-4DB8-97BB-9C4DB1D291B3}" destId="{21F2E5B1-4570-42F8-B721-268720D90C35}" srcOrd="2" destOrd="0" parTransId="{9C110AF7-0157-4252-9F06-8B092809BA45}" sibTransId="{B7E6A955-AA81-43AA-B86B-9FBF6BCA2FDA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FC297E75-C705-4C8B-8C86-3A71419860B8}" type="presOf" srcId="{7C071B9E-50C4-47A8-ADF6-2F4F2D9AAE53}" destId="{C2BCA4BB-A091-45FE-8D16-8126610788DD}" srcOrd="0" destOrd="1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4D89B589-3046-4466-9F11-08058B3F0582}" type="presOf" srcId="{D32CF1A7-6036-407C-9416-6009FE8220B6}" destId="{F324A2EB-2301-4687-B257-F071066DD6DE}" srcOrd="0" destOrd="1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7EEB48A6-5891-49FC-B2C5-DDD489E19DAC}" type="presOf" srcId="{46A17A5F-9193-4A97-8E8E-16CBF8B44204}" destId="{F324A2EB-2301-4687-B257-F071066DD6DE}" srcOrd="0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94618BE-A713-4959-BD35-ADC737C5F69F}" type="presOf" srcId="{80F70E6F-36A5-4939-B89E-188465ECAEB2}" destId="{D7E9DFD1-EC2B-4C9E-8131-A103AF91AB22}" srcOrd="0" destOrd="1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642FA8BF-087A-433C-9AED-ED9762433CD3}" srcId="{D1A97149-52DB-4FD6-8824-8880E38A6EA6}" destId="{BD878DAF-65ED-409E-A4AB-B39D1899048C}" srcOrd="0" destOrd="0" parTransId="{AE20AA73-3689-4C71-A2DF-9A75AFCA088E}" sibTransId="{C1FD2075-A66F-421D-A91C-534A2F7AE6DD}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392ABDF8-5E0B-4E13-B2B2-524DB50AA990}" srcId="{3D9F7E91-B24D-4700-9AA7-2064F714755A}" destId="{1FD57A26-A76C-4C7F-A2E3-7AAD67FE80B5}" srcOrd="2" destOrd="0" parTransId="{ADF602E3-CCAA-436C-B5FD-3034B085474F}" sibTransId="{9A7DBDDF-C963-4C5B-A13F-D81BEA8F6A6B}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WLAN – </a:t>
          </a:r>
          <a:r>
            <a:rPr lang="hu-HU" sz="1400" dirty="0" err="1"/>
            <a:t>Wireless</a:t>
          </a:r>
          <a:r>
            <a:rPr lang="hu-HU" sz="1400" dirty="0"/>
            <a:t> LAN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60639909-B245-4EEE-9508-C74828BD13BA}">
      <dgm:prSet custT="1"/>
      <dgm:spPr/>
      <dgm:t>
        <a:bodyPr/>
        <a:lstStyle/>
        <a:p>
          <a:pPr algn="l"/>
          <a:r>
            <a:rPr lang="hu-HU" sz="1400" dirty="0"/>
            <a:t>VPN –</a:t>
          </a:r>
          <a:r>
            <a:rPr lang="hu-HU" sz="1400" dirty="0" err="1"/>
            <a:t>Virtual</a:t>
          </a:r>
          <a:r>
            <a:rPr lang="hu-HU" sz="1400" dirty="0"/>
            <a:t> </a:t>
          </a:r>
          <a:r>
            <a:rPr lang="hu-HU" sz="1400" dirty="0" err="1"/>
            <a:t>Private</a:t>
          </a:r>
          <a:r>
            <a:rPr lang="hu-HU" sz="1400" dirty="0"/>
            <a:t> Network</a:t>
          </a:r>
          <a:endParaRPr lang="en-US" sz="1400" dirty="0"/>
        </a:p>
      </dgm:t>
    </dgm:pt>
    <dgm:pt modelId="{D0529D2F-B34D-4B14-A42E-DD54CE02938C}" type="parTrans" cxnId="{10FCB018-4D27-4D28-B277-DFEC9A24137D}">
      <dgm:prSet/>
      <dgm:spPr/>
      <dgm:t>
        <a:bodyPr/>
        <a:lstStyle/>
        <a:p>
          <a:endParaRPr lang="hu-HU"/>
        </a:p>
      </dgm:t>
    </dgm:pt>
    <dgm:pt modelId="{5F19F14C-FD59-4E67-B719-C25F686416DC}" type="sibTrans" cxnId="{10FCB018-4D27-4D28-B277-DFEC9A24137D}">
      <dgm:prSet/>
      <dgm:spPr/>
      <dgm:t>
        <a:bodyPr/>
        <a:lstStyle/>
        <a:p>
          <a:endParaRPr lang="hu-HU"/>
        </a:p>
      </dgm:t>
    </dgm:pt>
    <dgm:pt modelId="{AE398B08-3664-40FA-B5A2-4912AA6107F6}">
      <dgm:prSet custT="1"/>
      <dgm:spPr/>
      <dgm:t>
        <a:bodyPr/>
        <a:lstStyle/>
        <a:p>
          <a:pPr algn="l"/>
          <a:r>
            <a:rPr lang="hu-HU" sz="1400" dirty="0"/>
            <a:t>Hatótáv: mint a LAN</a:t>
          </a:r>
          <a:endParaRPr lang="en-US" sz="1400" dirty="0"/>
        </a:p>
      </dgm:t>
    </dgm:pt>
    <dgm:pt modelId="{8A4B60A5-2CB3-45C8-94E6-149B13FA00E4}" type="parTrans" cxnId="{8BF336D4-ED14-4B63-8461-0090EA0F530F}">
      <dgm:prSet/>
      <dgm:spPr/>
      <dgm:t>
        <a:bodyPr/>
        <a:lstStyle/>
        <a:p>
          <a:endParaRPr lang="hu-HU"/>
        </a:p>
      </dgm:t>
    </dgm:pt>
    <dgm:pt modelId="{E1E671AD-2A48-4A79-97ED-09D10BC6A633}" type="sibTrans" cxnId="{8BF336D4-ED14-4B63-8461-0090EA0F530F}">
      <dgm:prSet/>
      <dgm:spPr/>
      <dgm:t>
        <a:bodyPr/>
        <a:lstStyle/>
        <a:p>
          <a:endParaRPr lang="hu-HU"/>
        </a:p>
      </dgm:t>
    </dgm:pt>
    <dgm:pt modelId="{A8133466-1918-4D7A-A6EC-E90AB8F0D6FD}">
      <dgm:prSet custT="1"/>
      <dgm:spPr/>
      <dgm:t>
        <a:bodyPr/>
        <a:lstStyle/>
        <a:p>
          <a:pPr algn="l"/>
          <a:r>
            <a:rPr lang="hu-HU" sz="1400" dirty="0"/>
            <a:t>Rádióhullámot használ</a:t>
          </a:r>
          <a:endParaRPr lang="en-US" sz="1400" dirty="0"/>
        </a:p>
      </dgm:t>
    </dgm:pt>
    <dgm:pt modelId="{0C3D45D2-83E6-4297-80A1-26AE3267B832}" type="parTrans" cxnId="{CD21543A-2E03-4BDF-B938-D883B4E2488D}">
      <dgm:prSet/>
      <dgm:spPr/>
      <dgm:t>
        <a:bodyPr/>
        <a:lstStyle/>
        <a:p>
          <a:endParaRPr lang="hu-HU"/>
        </a:p>
      </dgm:t>
    </dgm:pt>
    <dgm:pt modelId="{AB5C1154-0FA3-4AE3-865C-D635D292CC95}" type="sibTrans" cxnId="{CD21543A-2E03-4BDF-B938-D883B4E2488D}">
      <dgm:prSet/>
      <dgm:spPr/>
      <dgm:t>
        <a:bodyPr/>
        <a:lstStyle/>
        <a:p>
          <a:endParaRPr lang="hu-HU"/>
        </a:p>
      </dgm:t>
    </dgm:pt>
    <dgm:pt modelId="{6973DD19-B63F-41C7-A4F7-430B4911F0FF}">
      <dgm:prSet custT="1"/>
      <dgm:spPr/>
      <dgm:t>
        <a:bodyPr/>
        <a:lstStyle/>
        <a:p>
          <a:pPr algn="l"/>
          <a:r>
            <a:rPr lang="hu-HU" sz="1400" dirty="0"/>
            <a:t>A wifi is ilyen</a:t>
          </a:r>
          <a:endParaRPr lang="en-US" sz="1400" dirty="0"/>
        </a:p>
      </dgm:t>
    </dgm:pt>
    <dgm:pt modelId="{1B216997-DC2D-4304-A148-F644A19C079F}" type="parTrans" cxnId="{442009A4-4F48-4443-99DE-A5FB96AAE1F6}">
      <dgm:prSet/>
      <dgm:spPr/>
      <dgm:t>
        <a:bodyPr/>
        <a:lstStyle/>
        <a:p>
          <a:endParaRPr lang="hu-HU"/>
        </a:p>
      </dgm:t>
    </dgm:pt>
    <dgm:pt modelId="{1DA8CB28-A51C-4F91-BFB0-C1F3B2646DD3}" type="sibTrans" cxnId="{442009A4-4F48-4443-99DE-A5FB96AAE1F6}">
      <dgm:prSet/>
      <dgm:spPr/>
      <dgm:t>
        <a:bodyPr/>
        <a:lstStyle/>
        <a:p>
          <a:endParaRPr lang="hu-HU"/>
        </a:p>
      </dgm:t>
    </dgm:pt>
    <dgm:pt modelId="{F399E7E5-666F-403D-BB7E-90B6AC991F07}">
      <dgm:prSet custT="1"/>
      <dgm:spPr/>
      <dgm:t>
        <a:bodyPr/>
        <a:lstStyle/>
        <a:p>
          <a:pPr algn="l"/>
          <a:r>
            <a:rPr lang="hu-HU" sz="1400" b="0" i="0" dirty="0"/>
            <a:t>Wikipedia:</a:t>
          </a:r>
          <a:endParaRPr lang="en-US" sz="1400" dirty="0"/>
        </a:p>
      </dgm:t>
    </dgm:pt>
    <dgm:pt modelId="{50CBD724-02A6-4A37-AC93-2C5220C8DD52}" type="parTrans" cxnId="{59874A14-2E98-40B4-947B-17F51E84EF68}">
      <dgm:prSet/>
      <dgm:spPr/>
      <dgm:t>
        <a:bodyPr/>
        <a:lstStyle/>
        <a:p>
          <a:endParaRPr lang="hu-HU"/>
        </a:p>
      </dgm:t>
    </dgm:pt>
    <dgm:pt modelId="{2A8602BD-212C-4A58-AEB4-F2CB49DC25ED}" type="sibTrans" cxnId="{59874A14-2E98-40B4-947B-17F51E84EF68}">
      <dgm:prSet/>
      <dgm:spPr/>
      <dgm:t>
        <a:bodyPr/>
        <a:lstStyle/>
        <a:p>
          <a:endParaRPr lang="hu-HU"/>
        </a:p>
      </dgm:t>
    </dgm:pt>
    <dgm:pt modelId="{3AF8F328-E9D6-422A-A6F2-6FF993C5E4AB}">
      <dgm:prSet custT="1"/>
      <dgm:spPr/>
      <dgm:t>
        <a:bodyPr/>
        <a:lstStyle/>
        <a:p>
          <a:pPr algn="l"/>
          <a:r>
            <a:rPr lang="hu-HU" sz="1400" b="0" i="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dirty="0" err="1"/>
            <a:t>számítógépeik</a:t>
          </a:r>
          <a:r>
            <a:rPr lang="hu-HU" sz="1400" b="0" i="0" dirty="0"/>
            <a:t> közvetlenül kapcsolódnának a helyi hálózathoz.</a:t>
          </a:r>
          <a:endParaRPr lang="en-US" sz="1400" dirty="0"/>
        </a:p>
      </dgm:t>
    </dgm:pt>
    <dgm:pt modelId="{7843F3C6-29CC-4301-82D3-0FF09F9FF4CA}" type="parTrans" cxnId="{EA81E537-3E63-4260-82D0-4706C68ED5A8}">
      <dgm:prSet/>
      <dgm:spPr/>
      <dgm:t>
        <a:bodyPr/>
        <a:lstStyle/>
        <a:p>
          <a:endParaRPr lang="hu-HU"/>
        </a:p>
      </dgm:t>
    </dgm:pt>
    <dgm:pt modelId="{C91FE6E3-1C14-450F-83CB-738FEC37F29D}" type="sibTrans" cxnId="{EA81E537-3E63-4260-82D0-4706C68ED5A8}">
      <dgm:prSet/>
      <dgm:spPr/>
      <dgm:t>
        <a:bodyPr/>
        <a:lstStyle/>
        <a:p>
          <a:endParaRPr lang="hu-HU"/>
        </a:p>
      </dgm:t>
    </dgm:pt>
    <dgm:pt modelId="{64ADF9BC-E136-4440-86B0-E035E365C6AF}">
      <dgm:prSet custT="1"/>
      <dgm:spPr/>
      <dgm:t>
        <a:bodyPr/>
        <a:lstStyle/>
        <a:p>
          <a:pPr algn="l"/>
          <a:r>
            <a:rPr lang="hu-HU" sz="1400" dirty="0"/>
            <a:t>Felhasználása: </a:t>
          </a:r>
          <a:endParaRPr lang="en-US" sz="1400" dirty="0"/>
        </a:p>
      </dgm:t>
    </dgm:pt>
    <dgm:pt modelId="{9FDD40CE-8552-4A68-915C-B9097D12BBB7}" type="parTrans" cxnId="{EA8A7D0B-EB0E-4652-BBF4-1F55790FD396}">
      <dgm:prSet/>
      <dgm:spPr/>
      <dgm:t>
        <a:bodyPr/>
        <a:lstStyle/>
        <a:p>
          <a:endParaRPr lang="hu-HU"/>
        </a:p>
      </dgm:t>
    </dgm:pt>
    <dgm:pt modelId="{88C6600E-E314-490D-9A53-A7712962D397}" type="sibTrans" cxnId="{EA8A7D0B-EB0E-4652-BBF4-1F55790FD396}">
      <dgm:prSet/>
      <dgm:spPr/>
      <dgm:t>
        <a:bodyPr/>
        <a:lstStyle/>
        <a:p>
          <a:endParaRPr lang="hu-HU"/>
        </a:p>
      </dgm:t>
    </dgm:pt>
    <dgm:pt modelId="{CE7AD40A-2389-40EF-B323-333ED921BDC5}">
      <dgm:prSet custT="1"/>
      <dgm:spPr/>
      <dgm:t>
        <a:bodyPr/>
        <a:lstStyle/>
        <a:p>
          <a:pPr algn="l"/>
          <a:r>
            <a:rPr lang="hu-HU" sz="1400" dirty="0"/>
            <a:t>Céges hálózatok</a:t>
          </a:r>
          <a:endParaRPr lang="en-US" sz="1400" dirty="0"/>
        </a:p>
      </dgm:t>
    </dgm:pt>
    <dgm:pt modelId="{BBEA2D4B-8514-4277-8DEC-F632D839BF63}" type="parTrans" cxnId="{E6488A29-02E7-4C98-97FE-9BA4F1631A61}">
      <dgm:prSet/>
      <dgm:spPr/>
      <dgm:t>
        <a:bodyPr/>
        <a:lstStyle/>
        <a:p>
          <a:endParaRPr lang="hu-HU"/>
        </a:p>
      </dgm:t>
    </dgm:pt>
    <dgm:pt modelId="{90521416-2268-4F41-9297-58CD5D4C7C8F}" type="sibTrans" cxnId="{E6488A29-02E7-4C98-97FE-9BA4F1631A61}">
      <dgm:prSet/>
      <dgm:spPr/>
      <dgm:t>
        <a:bodyPr/>
        <a:lstStyle/>
        <a:p>
          <a:endParaRPr lang="hu-HU"/>
        </a:p>
      </dgm:t>
    </dgm:pt>
    <dgm:pt modelId="{9EBB9471-BC06-49E2-A689-13ED500F8856}">
      <dgm:prSet custT="1"/>
      <dgm:spPr/>
      <dgm:t>
        <a:bodyPr/>
        <a:lstStyle/>
        <a:p>
          <a:pPr algn="l"/>
          <a:r>
            <a:rPr lang="hu-HU" sz="1400" dirty="0"/>
            <a:t>Internet használat</a:t>
          </a:r>
          <a:endParaRPr lang="en-US" sz="1400" dirty="0"/>
        </a:p>
      </dgm:t>
    </dgm:pt>
    <dgm:pt modelId="{2E7413FD-4884-4ECB-ABE3-06608DAB6C93}" type="parTrans" cxnId="{B3F1DE81-C332-4E7D-971B-90308D79B5C9}">
      <dgm:prSet/>
      <dgm:spPr/>
      <dgm:t>
        <a:bodyPr/>
        <a:lstStyle/>
        <a:p>
          <a:endParaRPr lang="hu-HU"/>
        </a:p>
      </dgm:t>
    </dgm:pt>
    <dgm:pt modelId="{90DECEC2-EE8E-4AD6-AF67-E156CF7A4AE8}" type="sibTrans" cxnId="{B3F1DE81-C332-4E7D-971B-90308D79B5C9}">
      <dgm:prSet/>
      <dgm:spPr/>
      <dgm:t>
        <a:bodyPr/>
        <a:lstStyle/>
        <a:p>
          <a:endParaRPr lang="hu-HU"/>
        </a:p>
      </dgm:t>
    </dgm:pt>
    <dgm:pt modelId="{7B2CA7CB-C660-4DD4-9330-82E64EBF6CB6}">
      <dgm:prSet custT="1"/>
      <dgm:spPr/>
      <dgm:t>
        <a:bodyPr/>
        <a:lstStyle/>
        <a:p>
          <a:pPr algn="l"/>
          <a:r>
            <a:rPr lang="hu-HU" sz="1400" dirty="0"/>
            <a:t>Előnyei:</a:t>
          </a:r>
          <a:endParaRPr lang="en-US" sz="1400" dirty="0"/>
        </a:p>
      </dgm:t>
    </dgm:pt>
    <dgm:pt modelId="{E318D3E8-7B61-4260-9CAA-BD0F6830CF7F}" type="parTrans" cxnId="{31CB8A49-D258-4C83-A283-743F8409AA22}">
      <dgm:prSet/>
      <dgm:spPr/>
      <dgm:t>
        <a:bodyPr/>
        <a:lstStyle/>
        <a:p>
          <a:endParaRPr lang="hu-HU"/>
        </a:p>
      </dgm:t>
    </dgm:pt>
    <dgm:pt modelId="{568BD4BB-A8DE-4AE6-A3A2-64621ED5530E}" type="sibTrans" cxnId="{31CB8A49-D258-4C83-A283-743F8409AA22}">
      <dgm:prSet/>
      <dgm:spPr/>
      <dgm:t>
        <a:bodyPr/>
        <a:lstStyle/>
        <a:p>
          <a:endParaRPr lang="hu-HU"/>
        </a:p>
      </dgm:t>
    </dgm:pt>
    <dgm:pt modelId="{CE1F2B52-CE88-4A5D-B119-5E62414E5595}">
      <dgm:prSet custT="1"/>
      <dgm:spPr/>
      <dgm:t>
        <a:bodyPr/>
        <a:lstStyle/>
        <a:p>
          <a:pPr algn="l"/>
          <a:r>
            <a:rPr lang="hu-HU" sz="1400" dirty="0"/>
            <a:t>„Kamu” </a:t>
          </a:r>
          <a:r>
            <a:rPr lang="hu-HU" sz="1400" dirty="0" err="1"/>
            <a:t>geolokáció</a:t>
          </a:r>
          <a:r>
            <a:rPr lang="hu-HU" sz="1400" dirty="0"/>
            <a:t> – IP cím használata (csatlakozott szerver lesz a látható kliens)</a:t>
          </a:r>
          <a:endParaRPr lang="en-US" sz="1400" dirty="0"/>
        </a:p>
      </dgm:t>
    </dgm:pt>
    <dgm:pt modelId="{CCD2DC31-7B3A-463C-84B0-08DD504AD2B5}" type="parTrans" cxnId="{3145EA8E-F5CF-42C2-ACDB-4AF94456809B}">
      <dgm:prSet/>
      <dgm:spPr/>
      <dgm:t>
        <a:bodyPr/>
        <a:lstStyle/>
        <a:p>
          <a:endParaRPr lang="hu-HU"/>
        </a:p>
      </dgm:t>
    </dgm:pt>
    <dgm:pt modelId="{367A2840-DE96-46D2-8415-8F18FE422719}" type="sibTrans" cxnId="{3145EA8E-F5CF-42C2-ACDB-4AF94456809B}">
      <dgm:prSet/>
      <dgm:spPr/>
      <dgm:t>
        <a:bodyPr/>
        <a:lstStyle/>
        <a:p>
          <a:endParaRPr lang="hu-HU"/>
        </a:p>
      </dgm:t>
    </dgm:pt>
    <dgm:pt modelId="{73DC9D1A-6B48-47CF-BDC4-6BA18C275081}">
      <dgm:prSet custT="1"/>
      <dgm:spPr/>
      <dgm:t>
        <a:bodyPr/>
        <a:lstStyle/>
        <a:p>
          <a:pPr algn="l"/>
          <a:r>
            <a:rPr lang="hu-HU" sz="1400" dirty="0"/>
            <a:t>Privát böngészés – internet szolgáltató sem lát bele</a:t>
          </a:r>
          <a:endParaRPr lang="en-US" sz="1400" dirty="0"/>
        </a:p>
      </dgm:t>
    </dgm:pt>
    <dgm:pt modelId="{AABA5279-74DD-44B4-A3C1-442D9441A630}" type="parTrans" cxnId="{F0C61FF8-E0D9-4931-9195-D34B5209B8DF}">
      <dgm:prSet/>
      <dgm:spPr/>
      <dgm:t>
        <a:bodyPr/>
        <a:lstStyle/>
        <a:p>
          <a:endParaRPr lang="hu-HU"/>
        </a:p>
      </dgm:t>
    </dgm:pt>
    <dgm:pt modelId="{396770EC-6468-41F1-9E11-072E46FC1063}" type="sibTrans" cxnId="{F0C61FF8-E0D9-4931-9195-D34B5209B8DF}">
      <dgm:prSet/>
      <dgm:spPr/>
      <dgm:t>
        <a:bodyPr/>
        <a:lstStyle/>
        <a:p>
          <a:endParaRPr lang="hu-HU"/>
        </a:p>
      </dgm:t>
    </dgm:pt>
    <dgm:pt modelId="{353A8096-F869-4777-8FA8-CA2621870A13}">
      <dgm:prSet custT="1"/>
      <dgm:spPr/>
      <dgm:t>
        <a:bodyPr/>
        <a:lstStyle/>
        <a:p>
          <a:pPr algn="l"/>
          <a:r>
            <a:rPr lang="hu-HU" sz="1400" dirty="0"/>
            <a:t>Free-Wifi esetén nagyon ajánlott</a:t>
          </a:r>
          <a:endParaRPr lang="en-US" sz="1400" dirty="0"/>
        </a:p>
      </dgm:t>
    </dgm:pt>
    <dgm:pt modelId="{5065C68A-E7AF-4A87-87F2-1835521A4B1A}" type="parTrans" cxnId="{9955DBD7-5884-4144-A0FC-DEC8F80C6B6F}">
      <dgm:prSet/>
      <dgm:spPr/>
      <dgm:t>
        <a:bodyPr/>
        <a:lstStyle/>
        <a:p>
          <a:endParaRPr lang="hu-HU"/>
        </a:p>
      </dgm:t>
    </dgm:pt>
    <dgm:pt modelId="{2995AEE7-B05F-4CEC-A2FC-58C9DDF48925}" type="sibTrans" cxnId="{9955DBD7-5884-4144-A0FC-DEC8F80C6B6F}">
      <dgm:prSet/>
      <dgm:spPr/>
      <dgm:t>
        <a:bodyPr/>
        <a:lstStyle/>
        <a:p>
          <a:endParaRPr lang="hu-HU"/>
        </a:p>
      </dgm:t>
    </dgm:pt>
    <dgm:pt modelId="{EA72C3AC-CEEA-4D4E-879D-F3FC14D520FE}">
      <dgm:prSet custT="1"/>
      <dgm:spPr/>
      <dgm:t>
        <a:bodyPr/>
        <a:lstStyle/>
        <a:p>
          <a:pPr algn="l"/>
          <a:r>
            <a:rPr lang="hu-HU" sz="1400" dirty="0"/>
            <a:t>Hátrányai:</a:t>
          </a:r>
          <a:endParaRPr lang="en-US" sz="1400" dirty="0"/>
        </a:p>
      </dgm:t>
    </dgm:pt>
    <dgm:pt modelId="{D2C7692D-3383-40C6-A319-299169441D5D}" type="parTrans" cxnId="{64C51D03-B22C-49B4-B842-7D449D496680}">
      <dgm:prSet/>
      <dgm:spPr/>
      <dgm:t>
        <a:bodyPr/>
        <a:lstStyle/>
        <a:p>
          <a:endParaRPr lang="hu-HU"/>
        </a:p>
      </dgm:t>
    </dgm:pt>
    <dgm:pt modelId="{8730159A-7235-4DA4-8648-52B2C2A3574E}" type="sibTrans" cxnId="{64C51D03-B22C-49B4-B842-7D449D496680}">
      <dgm:prSet/>
      <dgm:spPr/>
      <dgm:t>
        <a:bodyPr/>
        <a:lstStyle/>
        <a:p>
          <a:endParaRPr lang="hu-HU"/>
        </a:p>
      </dgm:t>
    </dgm:pt>
    <dgm:pt modelId="{762495E5-73A8-4FAB-8CC6-BFBB2A5FCFAA}">
      <dgm:prSet custT="1"/>
      <dgm:spPr/>
      <dgm:t>
        <a:bodyPr/>
        <a:lstStyle/>
        <a:p>
          <a:pPr algn="l"/>
          <a:r>
            <a:rPr lang="hu-HU" sz="1400" dirty="0"/>
            <a:t>Lassú</a:t>
          </a:r>
          <a:endParaRPr lang="en-US" sz="1400" dirty="0"/>
        </a:p>
      </dgm:t>
    </dgm:pt>
    <dgm:pt modelId="{28C9F1EB-7B93-4085-A87D-0C5B9EA9AAC2}" type="parTrans" cxnId="{C2887CEF-E7DE-48E0-8917-85D00FAD56C6}">
      <dgm:prSet/>
      <dgm:spPr/>
      <dgm:t>
        <a:bodyPr/>
        <a:lstStyle/>
        <a:p>
          <a:endParaRPr lang="hu-HU"/>
        </a:p>
      </dgm:t>
    </dgm:pt>
    <dgm:pt modelId="{CA69C5A0-7319-45B0-B0B2-261871E9D23F}" type="sibTrans" cxnId="{C2887CEF-E7DE-48E0-8917-85D00FAD56C6}">
      <dgm:prSet/>
      <dgm:spPr/>
      <dgm:t>
        <a:bodyPr/>
        <a:lstStyle/>
        <a:p>
          <a:endParaRPr lang="hu-HU"/>
        </a:p>
      </dgm:t>
    </dgm:pt>
    <dgm:pt modelId="{DCCE86DB-F8B5-46ED-8EAE-5F3D68544450}">
      <dgm:prSet custT="1"/>
      <dgm:spPr/>
      <dgm:t>
        <a:bodyPr/>
        <a:lstStyle/>
        <a:p>
          <a:pPr algn="l"/>
          <a:r>
            <a:rPr lang="hu-HU" sz="1400" dirty="0"/>
            <a:t>A VPN szolgáltató látja az adatforgalmat</a:t>
          </a:r>
          <a:endParaRPr lang="en-US" sz="1400" dirty="0"/>
        </a:p>
      </dgm:t>
    </dgm:pt>
    <dgm:pt modelId="{9D551726-271A-46D0-80A8-0D1493A067C9}" type="parTrans" cxnId="{C031EA6B-DCDC-4498-82AC-1724AB174158}">
      <dgm:prSet/>
      <dgm:spPr/>
      <dgm:t>
        <a:bodyPr/>
        <a:lstStyle/>
        <a:p>
          <a:endParaRPr lang="hu-HU"/>
        </a:p>
      </dgm:t>
    </dgm:pt>
    <dgm:pt modelId="{921A3721-D842-4D08-BC3A-EB8FC8ED7736}" type="sibTrans" cxnId="{C031EA6B-DCDC-4498-82AC-1724AB174158}">
      <dgm:prSet/>
      <dgm:spPr/>
      <dgm:t>
        <a:bodyPr/>
        <a:lstStyle/>
        <a:p>
          <a:endParaRPr lang="hu-HU"/>
        </a:p>
      </dgm:t>
    </dgm:pt>
    <dgm:pt modelId="{E3E007BF-D337-4593-86A5-827C60E9E011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E3A1BA54-9966-4895-973D-7FD89A907BD6}" type="pres">
      <dgm:prSet presAssocID="{AD2D9B68-4E4D-4DBE-8659-7C972D68FE91}" presName="parentLin" presStyleCnt="0"/>
      <dgm:spPr/>
    </dgm:pt>
    <dgm:pt modelId="{13B27FB7-25DA-4842-93A1-ABAAB35A60B6}" type="pres">
      <dgm:prSet presAssocID="{AD2D9B68-4E4D-4DBE-8659-7C972D68FE91}" presName="parentLeftMargin" presStyleLbl="node1" presStyleIdx="0" presStyleCnt="2"/>
      <dgm:spPr/>
    </dgm:pt>
    <dgm:pt modelId="{4FAB0CB1-46E5-43A2-914B-DF18AEE939E7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24778E-2014-4733-A6FB-EF8E53BDFBA1}" type="pres">
      <dgm:prSet presAssocID="{AD2D9B68-4E4D-4DBE-8659-7C972D68FE91}" presName="negativeSpace" presStyleCnt="0"/>
      <dgm:spPr/>
    </dgm:pt>
    <dgm:pt modelId="{F8A79EE1-1125-479A-BE0C-9C050B242819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CFB76BF7-D611-402E-9FB2-D83DCEC11208}" type="pres">
      <dgm:prSet presAssocID="{996D61C8-8610-44AE-A7F3-3E20675FCB2C}" presName="spaceBetweenRectangles" presStyleCnt="0"/>
      <dgm:spPr/>
    </dgm:pt>
    <dgm:pt modelId="{08C8A461-0CEA-4493-83B7-E13933472A09}" type="pres">
      <dgm:prSet presAssocID="{60639909-B245-4EEE-9508-C74828BD13BA}" presName="parentLin" presStyleCnt="0"/>
      <dgm:spPr/>
    </dgm:pt>
    <dgm:pt modelId="{2A5E91CB-F6A4-4F95-B167-5F2206601373}" type="pres">
      <dgm:prSet presAssocID="{60639909-B245-4EEE-9508-C74828BD13BA}" presName="parentLeftMargin" presStyleLbl="node1" presStyleIdx="0" presStyleCnt="2"/>
      <dgm:spPr/>
    </dgm:pt>
    <dgm:pt modelId="{8E85CFAC-453B-480B-A87F-63CEFFDEAE19}" type="pres">
      <dgm:prSet presAssocID="{60639909-B245-4EEE-9508-C74828BD13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7932FB-C7B8-45BD-BF62-7E8E8023C61D}" type="pres">
      <dgm:prSet presAssocID="{60639909-B245-4EEE-9508-C74828BD13BA}" presName="negativeSpace" presStyleCnt="0"/>
      <dgm:spPr/>
    </dgm:pt>
    <dgm:pt modelId="{BC7DEEC2-AB50-47AB-BC25-5640B2AC5FB8}" type="pres">
      <dgm:prSet presAssocID="{60639909-B245-4EEE-9508-C74828BD13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4C51D03-B22C-49B4-B842-7D449D496680}" srcId="{60639909-B245-4EEE-9508-C74828BD13BA}" destId="{EA72C3AC-CEEA-4D4E-879D-F3FC14D520FE}" srcOrd="3" destOrd="0" parTransId="{D2C7692D-3383-40C6-A319-299169441D5D}" sibTransId="{8730159A-7235-4DA4-8648-52B2C2A3574E}"/>
    <dgm:cxn modelId="{F7DC7903-701D-4F86-8158-B9B622C52495}" type="presOf" srcId="{64ADF9BC-E136-4440-86B0-E035E365C6AF}" destId="{BC7DEEC2-AB50-47AB-BC25-5640B2AC5FB8}" srcOrd="0" destOrd="2" presId="urn:microsoft.com/office/officeart/2005/8/layout/list1"/>
    <dgm:cxn modelId="{EA8A7D0B-EB0E-4652-BBF4-1F55790FD396}" srcId="{60639909-B245-4EEE-9508-C74828BD13BA}" destId="{64ADF9BC-E136-4440-86B0-E035E365C6AF}" srcOrd="1" destOrd="0" parTransId="{9FDD40CE-8552-4A68-915C-B9097D12BBB7}" sibTransId="{88C6600E-E314-490D-9A53-A7712962D397}"/>
    <dgm:cxn modelId="{59874A14-2E98-40B4-947B-17F51E84EF68}" srcId="{60639909-B245-4EEE-9508-C74828BD13BA}" destId="{F399E7E5-666F-403D-BB7E-90B6AC991F07}" srcOrd="0" destOrd="0" parTransId="{50CBD724-02A6-4A37-AC93-2C5220C8DD52}" sibTransId="{2A8602BD-212C-4A58-AEB4-F2CB49DC25ED}"/>
    <dgm:cxn modelId="{10FCB018-4D27-4D28-B277-DFEC9A24137D}" srcId="{1CF5DDDC-60F0-4B46-A6DA-A7745450FB87}" destId="{60639909-B245-4EEE-9508-C74828BD13BA}" srcOrd="1" destOrd="0" parTransId="{D0529D2F-B34D-4B14-A42E-DD54CE02938C}" sibTransId="{5F19F14C-FD59-4E67-B719-C25F686416DC}"/>
    <dgm:cxn modelId="{E6488A29-02E7-4C98-97FE-9BA4F1631A61}" srcId="{64ADF9BC-E136-4440-86B0-E035E365C6AF}" destId="{CE7AD40A-2389-40EF-B323-333ED921BDC5}" srcOrd="0" destOrd="0" parTransId="{BBEA2D4B-8514-4277-8DEC-F632D839BF63}" sibTransId="{90521416-2268-4F41-9297-58CD5D4C7C8F}"/>
    <dgm:cxn modelId="{A9FB492B-A882-4FAF-B0F5-5174EB218740}" type="presOf" srcId="{6973DD19-B63F-41C7-A4F7-430B4911F0FF}" destId="{F8A79EE1-1125-479A-BE0C-9C050B242819}" srcOrd="0" destOrd="2" presId="urn:microsoft.com/office/officeart/2005/8/layout/list1"/>
    <dgm:cxn modelId="{EA81E537-3E63-4260-82D0-4706C68ED5A8}" srcId="{F399E7E5-666F-403D-BB7E-90B6AC991F07}" destId="{3AF8F328-E9D6-422A-A6F2-6FF993C5E4AB}" srcOrd="0" destOrd="0" parTransId="{7843F3C6-29CC-4301-82D3-0FF09F9FF4CA}" sibTransId="{C91FE6E3-1C14-450F-83CB-738FEC37F29D}"/>
    <dgm:cxn modelId="{CD21543A-2E03-4BDF-B938-D883B4E2488D}" srcId="{AD2D9B68-4E4D-4DBE-8659-7C972D68FE91}" destId="{A8133466-1918-4D7A-A6EC-E90AB8F0D6FD}" srcOrd="1" destOrd="0" parTransId="{0C3D45D2-83E6-4297-80A1-26AE3267B832}" sibTransId="{AB5C1154-0FA3-4AE3-865C-D635D292CC95}"/>
    <dgm:cxn modelId="{042D743F-F07B-47E3-9311-E500038C07F3}" type="presOf" srcId="{AD2D9B68-4E4D-4DBE-8659-7C972D68FE91}" destId="{4FAB0CB1-46E5-43A2-914B-DF18AEE939E7}" srcOrd="1" destOrd="0" presId="urn:microsoft.com/office/officeart/2005/8/layout/list1"/>
    <dgm:cxn modelId="{A4B03F5E-7016-4140-BE48-6D4211231FE4}" type="presOf" srcId="{AD2D9B68-4E4D-4DBE-8659-7C972D68FE91}" destId="{13B27FB7-25DA-4842-93A1-ABAAB35A60B6}" srcOrd="0" destOrd="0" presId="urn:microsoft.com/office/officeart/2005/8/layout/list1"/>
    <dgm:cxn modelId="{7FED965F-C2C6-4A91-947C-668A7E642564}" type="presOf" srcId="{3AF8F328-E9D6-422A-A6F2-6FF993C5E4AB}" destId="{BC7DEEC2-AB50-47AB-BC25-5640B2AC5FB8}" srcOrd="0" destOrd="1" presId="urn:microsoft.com/office/officeart/2005/8/layout/list1"/>
    <dgm:cxn modelId="{31CB8A49-D258-4C83-A283-743F8409AA22}" srcId="{60639909-B245-4EEE-9508-C74828BD13BA}" destId="{7B2CA7CB-C660-4DD4-9330-82E64EBF6CB6}" srcOrd="2" destOrd="0" parTransId="{E318D3E8-7B61-4260-9CAA-BD0F6830CF7F}" sibTransId="{568BD4BB-A8DE-4AE6-A3A2-64621ED5530E}"/>
    <dgm:cxn modelId="{72A9886B-C5BB-4DAB-A060-6C74986B1565}" type="presOf" srcId="{DCCE86DB-F8B5-46ED-8EAE-5F3D68544450}" destId="{BC7DEEC2-AB50-47AB-BC25-5640B2AC5FB8}" srcOrd="0" destOrd="11" presId="urn:microsoft.com/office/officeart/2005/8/layout/list1"/>
    <dgm:cxn modelId="{C031EA6B-DCDC-4498-82AC-1724AB174158}" srcId="{EA72C3AC-CEEA-4D4E-879D-F3FC14D520FE}" destId="{DCCE86DB-F8B5-46ED-8EAE-5F3D68544450}" srcOrd="1" destOrd="0" parTransId="{9D551726-271A-46D0-80A8-0D1493A067C9}" sibTransId="{921A3721-D842-4D08-BC3A-EB8FC8ED7736}"/>
    <dgm:cxn modelId="{9883484E-34A0-4382-924C-B1F2E03C8C61}" type="presOf" srcId="{CE1F2B52-CE88-4A5D-B119-5E62414E5595}" destId="{BC7DEEC2-AB50-47AB-BC25-5640B2AC5FB8}" srcOrd="0" destOrd="6" presId="urn:microsoft.com/office/officeart/2005/8/layout/list1"/>
    <dgm:cxn modelId="{AEA01853-0D42-4F08-B7A1-D97DD48835B8}" type="presOf" srcId="{353A8096-F869-4777-8FA8-CA2621870A13}" destId="{BC7DEEC2-AB50-47AB-BC25-5640B2AC5FB8}" srcOrd="0" destOrd="8" presId="urn:microsoft.com/office/officeart/2005/8/layout/list1"/>
    <dgm:cxn modelId="{E14BE055-C6EF-4E58-ADE4-BBA8561C41E2}" type="presOf" srcId="{AE398B08-3664-40FA-B5A2-4912AA6107F6}" destId="{F8A79EE1-1125-479A-BE0C-9C050B242819}" srcOrd="0" destOrd="0" presId="urn:microsoft.com/office/officeart/2005/8/layout/list1"/>
    <dgm:cxn modelId="{D06E927C-15BC-42A1-8BB3-B85B96F84CFD}" type="presOf" srcId="{60639909-B245-4EEE-9508-C74828BD13BA}" destId="{8E85CFAC-453B-480B-A87F-63CEFFDEAE19}" srcOrd="1" destOrd="0" presId="urn:microsoft.com/office/officeart/2005/8/layout/list1"/>
    <dgm:cxn modelId="{B3F1DE81-C332-4E7D-971B-90308D79B5C9}" srcId="{64ADF9BC-E136-4440-86B0-E035E365C6AF}" destId="{9EBB9471-BC06-49E2-A689-13ED500F8856}" srcOrd="1" destOrd="0" parTransId="{2E7413FD-4884-4ECB-ABE3-06608DAB6C93}" sibTransId="{90DECEC2-EE8E-4AD6-AF67-E156CF7A4AE8}"/>
    <dgm:cxn modelId="{CF30CB84-D844-4307-9643-01CF09EFBFA7}" type="presOf" srcId="{A8133466-1918-4D7A-A6EC-E90AB8F0D6FD}" destId="{F8A79EE1-1125-479A-BE0C-9C050B242819}" srcOrd="0" destOrd="1" presId="urn:microsoft.com/office/officeart/2005/8/layout/list1"/>
    <dgm:cxn modelId="{8CC0CD86-AF9B-469F-9709-AC84206398E9}" type="presOf" srcId="{F399E7E5-666F-403D-BB7E-90B6AC991F07}" destId="{BC7DEEC2-AB50-47AB-BC25-5640B2AC5FB8}" srcOrd="0" destOrd="0" presId="urn:microsoft.com/office/officeart/2005/8/layout/list1"/>
    <dgm:cxn modelId="{648C368E-E48D-4B07-9B5B-41F30CE3B798}" type="presOf" srcId="{60639909-B245-4EEE-9508-C74828BD13BA}" destId="{2A5E91CB-F6A4-4F95-B167-5F2206601373}" srcOrd="0" destOrd="0" presId="urn:microsoft.com/office/officeart/2005/8/layout/list1"/>
    <dgm:cxn modelId="{3145EA8E-F5CF-42C2-ACDB-4AF94456809B}" srcId="{7B2CA7CB-C660-4DD4-9330-82E64EBF6CB6}" destId="{CE1F2B52-CE88-4A5D-B119-5E62414E5595}" srcOrd="0" destOrd="0" parTransId="{CCD2DC31-7B3A-463C-84B0-08DD504AD2B5}" sibTransId="{367A2840-DE96-46D2-8415-8F18FE422719}"/>
    <dgm:cxn modelId="{C4075D95-3E0D-4CE0-A828-C0911F5B240E}" type="presOf" srcId="{1CF5DDDC-60F0-4B46-A6DA-A7745450FB87}" destId="{E3E007BF-D337-4593-86A5-827C60E9E011}" srcOrd="0" destOrd="0" presId="urn:microsoft.com/office/officeart/2005/8/layout/list1"/>
    <dgm:cxn modelId="{CA5927A1-65C4-4A37-82C3-65D10EF336CE}" type="presOf" srcId="{9EBB9471-BC06-49E2-A689-13ED500F8856}" destId="{BC7DEEC2-AB50-47AB-BC25-5640B2AC5FB8}" srcOrd="0" destOrd="4" presId="urn:microsoft.com/office/officeart/2005/8/layout/list1"/>
    <dgm:cxn modelId="{442009A4-4F48-4443-99DE-A5FB96AAE1F6}" srcId="{AD2D9B68-4E4D-4DBE-8659-7C972D68FE91}" destId="{6973DD19-B63F-41C7-A4F7-430B4911F0FF}" srcOrd="2" destOrd="0" parTransId="{1B216997-DC2D-4304-A148-F644A19C079F}" sibTransId="{1DA8CB28-A51C-4F91-BFB0-C1F3B2646DD3}"/>
    <dgm:cxn modelId="{B2B03CA4-F45E-4712-ACD6-B2E92E7115F8}" type="presOf" srcId="{762495E5-73A8-4FAB-8CC6-BFBB2A5FCFAA}" destId="{BC7DEEC2-AB50-47AB-BC25-5640B2AC5FB8}" srcOrd="0" destOrd="10" presId="urn:microsoft.com/office/officeart/2005/8/layout/list1"/>
    <dgm:cxn modelId="{8F77E3B7-F192-4F5D-AF2E-67676BC37ADA}" type="presOf" srcId="{CE7AD40A-2389-40EF-B323-333ED921BDC5}" destId="{BC7DEEC2-AB50-47AB-BC25-5640B2AC5FB8}" srcOrd="0" destOrd="3" presId="urn:microsoft.com/office/officeart/2005/8/layout/list1"/>
    <dgm:cxn modelId="{0D32C6BF-3189-4EC8-9C34-208173F6B9D6}" type="presOf" srcId="{7B2CA7CB-C660-4DD4-9330-82E64EBF6CB6}" destId="{BC7DEEC2-AB50-47AB-BC25-5640B2AC5FB8}" srcOrd="0" destOrd="5" presId="urn:microsoft.com/office/officeart/2005/8/layout/list1"/>
    <dgm:cxn modelId="{6B9DC7C5-97C7-4719-BCD5-9B77C8ED12EF}" type="presOf" srcId="{73DC9D1A-6B48-47CF-BDC4-6BA18C275081}" destId="{BC7DEEC2-AB50-47AB-BC25-5640B2AC5FB8}" srcOrd="0" destOrd="7" presId="urn:microsoft.com/office/officeart/2005/8/layout/list1"/>
    <dgm:cxn modelId="{DAC761CD-E65C-4AD0-AC10-F45D8263B3DD}" type="presOf" srcId="{EA72C3AC-CEEA-4D4E-879D-F3FC14D520FE}" destId="{BC7DEEC2-AB50-47AB-BC25-5640B2AC5FB8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BF336D4-ED14-4B63-8461-0090EA0F530F}" srcId="{AD2D9B68-4E4D-4DBE-8659-7C972D68FE91}" destId="{AE398B08-3664-40FA-B5A2-4912AA6107F6}" srcOrd="0" destOrd="0" parTransId="{8A4B60A5-2CB3-45C8-94E6-149B13FA00E4}" sibTransId="{E1E671AD-2A48-4A79-97ED-09D10BC6A633}"/>
    <dgm:cxn modelId="{9955DBD7-5884-4144-A0FC-DEC8F80C6B6F}" srcId="{7B2CA7CB-C660-4DD4-9330-82E64EBF6CB6}" destId="{353A8096-F869-4777-8FA8-CA2621870A13}" srcOrd="2" destOrd="0" parTransId="{5065C68A-E7AF-4A87-87F2-1835521A4B1A}" sibTransId="{2995AEE7-B05F-4CEC-A2FC-58C9DDF48925}"/>
    <dgm:cxn modelId="{C2887CEF-E7DE-48E0-8917-85D00FAD56C6}" srcId="{EA72C3AC-CEEA-4D4E-879D-F3FC14D520FE}" destId="{762495E5-73A8-4FAB-8CC6-BFBB2A5FCFAA}" srcOrd="0" destOrd="0" parTransId="{28C9F1EB-7B93-4085-A87D-0C5B9EA9AAC2}" sibTransId="{CA69C5A0-7319-45B0-B0B2-261871E9D23F}"/>
    <dgm:cxn modelId="{F0C61FF8-E0D9-4931-9195-D34B5209B8DF}" srcId="{7B2CA7CB-C660-4DD4-9330-82E64EBF6CB6}" destId="{73DC9D1A-6B48-47CF-BDC4-6BA18C275081}" srcOrd="1" destOrd="0" parTransId="{AABA5279-74DD-44B4-A3C1-442D9441A630}" sibTransId="{396770EC-6468-41F1-9E11-072E46FC1063}"/>
    <dgm:cxn modelId="{9EEE668B-E4C0-4BAB-BD08-8EA56DF41234}" type="presParOf" srcId="{E3E007BF-D337-4593-86A5-827C60E9E011}" destId="{E3A1BA54-9966-4895-973D-7FD89A907BD6}" srcOrd="0" destOrd="0" presId="urn:microsoft.com/office/officeart/2005/8/layout/list1"/>
    <dgm:cxn modelId="{A7B72CAB-BE6D-44D5-8E00-A85334DE26E1}" type="presParOf" srcId="{E3A1BA54-9966-4895-973D-7FD89A907BD6}" destId="{13B27FB7-25DA-4842-93A1-ABAAB35A60B6}" srcOrd="0" destOrd="0" presId="urn:microsoft.com/office/officeart/2005/8/layout/list1"/>
    <dgm:cxn modelId="{AF0BA124-17C3-4699-BCD2-9E4DCA7F133F}" type="presParOf" srcId="{E3A1BA54-9966-4895-973D-7FD89A907BD6}" destId="{4FAB0CB1-46E5-43A2-914B-DF18AEE939E7}" srcOrd="1" destOrd="0" presId="urn:microsoft.com/office/officeart/2005/8/layout/list1"/>
    <dgm:cxn modelId="{8A79AF60-BAFD-42EB-B715-BDAEFED1E883}" type="presParOf" srcId="{E3E007BF-D337-4593-86A5-827C60E9E011}" destId="{E524778E-2014-4733-A6FB-EF8E53BDFBA1}" srcOrd="1" destOrd="0" presId="urn:microsoft.com/office/officeart/2005/8/layout/list1"/>
    <dgm:cxn modelId="{F4DA208A-C494-4FEA-8E03-08FBF9FB1B9D}" type="presParOf" srcId="{E3E007BF-D337-4593-86A5-827C60E9E011}" destId="{F8A79EE1-1125-479A-BE0C-9C050B242819}" srcOrd="2" destOrd="0" presId="urn:microsoft.com/office/officeart/2005/8/layout/list1"/>
    <dgm:cxn modelId="{064487AD-E95F-4A6C-9636-827BE7C610F3}" type="presParOf" srcId="{E3E007BF-D337-4593-86A5-827C60E9E011}" destId="{CFB76BF7-D611-402E-9FB2-D83DCEC11208}" srcOrd="3" destOrd="0" presId="urn:microsoft.com/office/officeart/2005/8/layout/list1"/>
    <dgm:cxn modelId="{05295F7C-9047-4D6F-AAC2-9249DB7DD9E0}" type="presParOf" srcId="{E3E007BF-D337-4593-86A5-827C60E9E011}" destId="{08C8A461-0CEA-4493-83B7-E13933472A09}" srcOrd="4" destOrd="0" presId="urn:microsoft.com/office/officeart/2005/8/layout/list1"/>
    <dgm:cxn modelId="{0628A29E-0BDB-49F3-9A74-CAA0BDE2DB5A}" type="presParOf" srcId="{08C8A461-0CEA-4493-83B7-E13933472A09}" destId="{2A5E91CB-F6A4-4F95-B167-5F2206601373}" srcOrd="0" destOrd="0" presId="urn:microsoft.com/office/officeart/2005/8/layout/list1"/>
    <dgm:cxn modelId="{021AD59E-63C2-420C-8C07-A9A74F49719C}" type="presParOf" srcId="{08C8A461-0CEA-4493-83B7-E13933472A09}" destId="{8E85CFAC-453B-480B-A87F-63CEFFDEAE19}" srcOrd="1" destOrd="0" presId="urn:microsoft.com/office/officeart/2005/8/layout/list1"/>
    <dgm:cxn modelId="{B258D785-4233-4EFE-80EE-D905FC0D971D}" type="presParOf" srcId="{E3E007BF-D337-4593-86A5-827C60E9E011}" destId="{5A7932FB-C7B8-45BD-BF62-7E8E8023C61D}" srcOrd="5" destOrd="0" presId="urn:microsoft.com/office/officeart/2005/8/layout/list1"/>
    <dgm:cxn modelId="{B04BE07F-DFF9-497C-901D-44794C6DE7CF}" type="presParOf" srcId="{E3E007BF-D337-4593-86A5-827C60E9E011}" destId="{BC7DEEC2-AB50-47AB-BC25-5640B2AC5FB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Azonosító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Logikai cím – IPv4(255**4) </a:t>
          </a:r>
          <a:r>
            <a:rPr lang="hu-HU" sz="1800" dirty="0" err="1"/>
            <a:t>pl</a:t>
          </a:r>
          <a:r>
            <a:rPr lang="hu-HU" sz="1800" dirty="0"/>
            <a:t>: 192.168.10.39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Az interneten való kommunikációhoz szükséges cím, hogy honnan küldi és hova kapja a csomagokat.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1B1CADA5-67B7-41D5-ADA6-6904F721B506}">
      <dgm:prSet custT="1"/>
      <dgm:spPr/>
      <dgm:t>
        <a:bodyPr/>
        <a:lstStyle/>
        <a:p>
          <a:pPr algn="l"/>
          <a:r>
            <a:rPr lang="hu-HU" sz="1800" dirty="0"/>
            <a:t>Van több verzió is </a:t>
          </a:r>
          <a:r>
            <a:rPr lang="hu-HU" sz="1800" dirty="0" err="1"/>
            <a:t>pl</a:t>
          </a:r>
          <a:r>
            <a:rPr lang="hu-HU" sz="1800" dirty="0"/>
            <a:t>: IPv6(255**16) - </a:t>
          </a:r>
          <a:r>
            <a:rPr lang="hu-HU" sz="1800" b="0" i="0" dirty="0"/>
            <a:t>fe80:0000:0000:0000:0202:b3ff:fe1e:8329</a:t>
          </a:r>
          <a:endParaRPr lang="en-US" sz="1800" dirty="0"/>
        </a:p>
      </dgm:t>
    </dgm:pt>
    <dgm:pt modelId="{3547837A-586E-4F73-9A57-30C5715C9411}" type="parTrans" cxnId="{5560A4AA-FA93-46AB-91EB-4F1C45C6ED66}">
      <dgm:prSet/>
      <dgm:spPr/>
      <dgm:t>
        <a:bodyPr/>
        <a:lstStyle/>
        <a:p>
          <a:endParaRPr lang="hu-HU"/>
        </a:p>
      </dgm:t>
    </dgm:pt>
    <dgm:pt modelId="{5C4B5CED-993C-4ED7-BE27-B2AF0B5132AE}" type="sibTrans" cxnId="{5560A4AA-FA93-46AB-91EB-4F1C45C6ED66}">
      <dgm:prSet/>
      <dgm:spPr/>
      <dgm:t>
        <a:bodyPr/>
        <a:lstStyle/>
        <a:p>
          <a:endParaRPr lang="hu-HU"/>
        </a:p>
      </dgm:t>
    </dgm:pt>
    <dgm:pt modelId="{E61BC425-3A2D-4788-8F13-5165320F3C83}">
      <dgm:prSet custT="1"/>
      <dgm:spPr/>
      <dgm:t>
        <a:bodyPr/>
        <a:lstStyle/>
        <a:p>
          <a:pPr algn="l"/>
          <a:r>
            <a:rPr lang="hu-HU" sz="1800" dirty="0"/>
            <a:t>Fizikai cím</a:t>
          </a:r>
          <a:endParaRPr lang="en-US" sz="1800" dirty="0"/>
        </a:p>
      </dgm:t>
    </dgm:pt>
    <dgm:pt modelId="{9B11DFC2-6CBB-44FB-B03A-D583A6E40A8A}" type="parTrans" cxnId="{8C5288F2-2A31-4BF9-AA8F-5272DBBFF045}">
      <dgm:prSet/>
      <dgm:spPr/>
      <dgm:t>
        <a:bodyPr/>
        <a:lstStyle/>
        <a:p>
          <a:endParaRPr lang="hu-HU"/>
        </a:p>
      </dgm:t>
    </dgm:pt>
    <dgm:pt modelId="{1C0F420A-1A83-478A-9825-023A60F7DE36}" type="sibTrans" cxnId="{8C5288F2-2A31-4BF9-AA8F-5272DBBFF045}">
      <dgm:prSet/>
      <dgm:spPr/>
      <dgm:t>
        <a:bodyPr/>
        <a:lstStyle/>
        <a:p>
          <a:endParaRPr lang="hu-HU"/>
        </a:p>
      </dgm:t>
    </dgm:pt>
    <dgm:pt modelId="{EAC94362-30C0-44A9-8008-12EAA3F59F4D}">
      <dgm:prSet custT="1"/>
      <dgm:spPr/>
      <dgm:t>
        <a:bodyPr/>
        <a:lstStyle/>
        <a:p>
          <a:pPr algn="l"/>
          <a:r>
            <a:rPr lang="hu-HU" sz="1800" dirty="0"/>
            <a:t>Minden eszköznek, ami képes csatlakozni az internetre egyedi MAC címe van(azonosító).</a:t>
          </a:r>
          <a:endParaRPr lang="en-US" sz="1800" dirty="0"/>
        </a:p>
      </dgm:t>
    </dgm:pt>
    <dgm:pt modelId="{C028A61F-826E-4EE3-8EC8-D80446481254}" type="parTrans" cxnId="{FF3CD7AC-B6B5-416B-9F66-DB9B0E422AE1}">
      <dgm:prSet/>
      <dgm:spPr/>
      <dgm:t>
        <a:bodyPr/>
        <a:lstStyle/>
        <a:p>
          <a:endParaRPr lang="hu-HU"/>
        </a:p>
      </dgm:t>
    </dgm:pt>
    <dgm:pt modelId="{A23F56D6-8E65-4855-A751-A05F940D0976}" type="sibTrans" cxnId="{FF3CD7AC-B6B5-416B-9F66-DB9B0E422AE1}">
      <dgm:prSet/>
      <dgm:spPr/>
      <dgm:t>
        <a:bodyPr/>
        <a:lstStyle/>
        <a:p>
          <a:endParaRPr lang="hu-HU"/>
        </a:p>
      </dgm:t>
    </dgm:pt>
    <dgm:pt modelId="{C03041A4-05A5-4B58-B6F6-B4ECF0F66326}">
      <dgm:prSet custT="1"/>
      <dgm:spPr/>
      <dgm:t>
        <a:bodyPr/>
        <a:lstStyle/>
        <a:p>
          <a:pPr algn="l"/>
          <a:r>
            <a:rPr lang="hu-HU" sz="1800" dirty="0"/>
            <a:t>Olyan mint az embernél a DNS </a:t>
          </a:r>
          <a:r>
            <a:rPr lang="hu-HU" sz="1800" dirty="0" err="1"/>
            <a:t>kb</a:t>
          </a:r>
          <a:r>
            <a:rPr lang="hu-HU" sz="1800" dirty="0"/>
            <a:t>…</a:t>
          </a:r>
          <a:endParaRPr lang="en-US" sz="1800" dirty="0"/>
        </a:p>
      </dgm:t>
    </dgm:pt>
    <dgm:pt modelId="{FE034F6B-6398-4B61-A6D4-812BE96248B5}" type="parTrans" cxnId="{CD3B63B8-5A28-420C-B705-36B1043F9518}">
      <dgm:prSet/>
      <dgm:spPr/>
      <dgm:t>
        <a:bodyPr/>
        <a:lstStyle/>
        <a:p>
          <a:endParaRPr lang="hu-HU"/>
        </a:p>
      </dgm:t>
    </dgm:pt>
    <dgm:pt modelId="{DDE8B49E-B4F0-4AF7-9CE9-474020D2EB0D}" type="sibTrans" cxnId="{CD3B63B8-5A28-420C-B705-36B1043F9518}">
      <dgm:prSet/>
      <dgm:spPr/>
      <dgm:t>
        <a:bodyPr/>
        <a:lstStyle/>
        <a:p>
          <a:endParaRPr lang="hu-HU"/>
        </a:p>
      </dgm:t>
    </dgm:pt>
    <dgm:pt modelId="{B1A81D99-A74D-40B9-B842-C3B44A119260}">
      <dgm:prSet custT="1"/>
      <dgm:spPr/>
      <dgm:t>
        <a:bodyPr/>
        <a:lstStyle/>
        <a:p>
          <a:pPr algn="l"/>
          <a:r>
            <a:rPr lang="hu-HU" sz="1800" b="0" i="0" dirty="0" err="1"/>
            <a:t>Pl</a:t>
          </a:r>
          <a:r>
            <a:rPr lang="hu-HU" sz="1800" b="0" i="0" dirty="0"/>
            <a:t>: 00-B0-D0-63-C2-26</a:t>
          </a:r>
          <a:endParaRPr lang="en-US" sz="1800" dirty="0"/>
        </a:p>
      </dgm:t>
    </dgm:pt>
    <dgm:pt modelId="{E6C11047-DFEB-4240-B361-2B823A69E643}" type="parTrans" cxnId="{225DE346-2A96-4B58-AF37-A37E63E76AF5}">
      <dgm:prSet/>
      <dgm:spPr/>
      <dgm:t>
        <a:bodyPr/>
        <a:lstStyle/>
        <a:p>
          <a:endParaRPr lang="hu-HU"/>
        </a:p>
      </dgm:t>
    </dgm:pt>
    <dgm:pt modelId="{186F0630-95A6-4342-B554-9C95DEFFA31C}" type="sibTrans" cxnId="{225DE346-2A96-4B58-AF37-A37E63E76AF5}">
      <dgm:prSet/>
      <dgm:spPr/>
      <dgm:t>
        <a:bodyPr/>
        <a:lstStyle/>
        <a:p>
          <a:endParaRPr lang="hu-HU"/>
        </a:p>
      </dgm:t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1"/>
      <dgm:spPr/>
    </dgm:pt>
    <dgm:pt modelId="{E862B769-ABF7-4599-89EB-8EA85FE95F57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BB4304-9FFC-459A-AC1E-8B87015AB7FF}" type="presOf" srcId="{1B1CADA5-67B7-41D5-ADA6-6904F721B506}" destId="{5ACF4D73-2CD3-40DF-AF40-882858CD9E1E}" srcOrd="0" destOrd="2" presId="urn:microsoft.com/office/officeart/2005/8/layout/list1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0442995E-497B-4370-BD45-29CB50D758FE}" type="presOf" srcId="{6B6857D0-A6B8-45F7-9E3D-5668E86EE3B0}" destId="{5ACF4D73-2CD3-40DF-AF40-882858CD9E1E}" srcOrd="0" destOrd="1" presId="urn:microsoft.com/office/officeart/2005/8/layout/list1"/>
    <dgm:cxn modelId="{225DE346-2A96-4B58-AF37-A37E63E76AF5}" srcId="{E61BC425-3A2D-4788-8F13-5165320F3C83}" destId="{B1A81D99-A74D-40B9-B842-C3B44A119260}" srcOrd="2" destOrd="0" parTransId="{E6C11047-DFEB-4240-B361-2B823A69E643}" sibTransId="{186F0630-95A6-4342-B554-9C95DEFFA31C}"/>
    <dgm:cxn modelId="{0E09E94A-8A91-48CE-96CC-8C3801D0D25D}" type="presOf" srcId="{EAC94362-30C0-44A9-8008-12EAA3F59F4D}" destId="{5ACF4D73-2CD3-40DF-AF40-882858CD9E1E}" srcOrd="0" destOrd="4" presId="urn:microsoft.com/office/officeart/2005/8/layout/list1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5D3CF70C-91B1-4EE7-9502-CE875028C145}" destId="{6B6857D0-A6B8-45F7-9E3D-5668E86EE3B0}" srcOrd="0" destOrd="0" parTransId="{B5E1E822-B123-4F21-8ACB-2CBB3CC20828}" sibTransId="{580B5DDA-5F00-4329-AA08-51D44D321DB9}"/>
    <dgm:cxn modelId="{3C369E82-73C9-4244-BD7E-A73C337ABBB3}" type="presOf" srcId="{E61BC425-3A2D-4788-8F13-5165320F3C83}" destId="{5ACF4D73-2CD3-40DF-AF40-882858CD9E1E}" srcOrd="0" destOrd="3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5560A4AA-FA93-46AB-91EB-4F1C45C6ED66}" srcId="{5D3CF70C-91B1-4EE7-9502-CE875028C145}" destId="{1B1CADA5-67B7-41D5-ADA6-6904F721B506}" srcOrd="1" destOrd="0" parTransId="{3547837A-586E-4F73-9A57-30C5715C9411}" sibTransId="{5C4B5CED-993C-4ED7-BE27-B2AF0B5132AE}"/>
    <dgm:cxn modelId="{FF3CD7AC-B6B5-416B-9F66-DB9B0E422AE1}" srcId="{E61BC425-3A2D-4788-8F13-5165320F3C83}" destId="{EAC94362-30C0-44A9-8008-12EAA3F59F4D}" srcOrd="0" destOrd="0" parTransId="{C028A61F-826E-4EE3-8EC8-D80446481254}" sibTransId="{A23F56D6-8E65-4855-A751-A05F940D0976}"/>
    <dgm:cxn modelId="{CD3B63B8-5A28-420C-B705-36B1043F9518}" srcId="{E61BC425-3A2D-4788-8F13-5165320F3C83}" destId="{C03041A4-05A5-4B58-B6F6-B4ECF0F66326}" srcOrd="1" destOrd="0" parTransId="{FE034F6B-6398-4B61-A6D4-812BE96248B5}" sibTransId="{DDE8B49E-B4F0-4AF7-9CE9-474020D2EB0D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AC33BD8-4E5A-4490-9AC5-346400274D18}" type="presOf" srcId="{B1A81D99-A74D-40B9-B842-C3B44A119260}" destId="{5ACF4D73-2CD3-40DF-AF40-882858CD9E1E}" srcOrd="0" destOrd="6" presId="urn:microsoft.com/office/officeart/2005/8/layout/list1"/>
    <dgm:cxn modelId="{8C5288F2-2A31-4BF9-AA8F-5272DBBFF045}" srcId="{AD2D9B68-4E4D-4DBE-8659-7C972D68FE91}" destId="{E61BC425-3A2D-4788-8F13-5165320F3C83}" srcOrd="1" destOrd="0" parTransId="{9B11DFC2-6CBB-44FB-B03A-D583A6E40A8A}" sibTransId="{1C0F420A-1A83-478A-9825-023A60F7DE36}"/>
    <dgm:cxn modelId="{2344E4FE-A943-4792-867C-9FEF4AC1D4DF}" type="presOf" srcId="{C03041A4-05A5-4B58-B6F6-B4ECF0F66326}" destId="{5ACF4D73-2CD3-40DF-AF40-882858CD9E1E}" srcOrd="0" destOrd="5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UTP, STP, FTP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1. kategória: hang minőségű átvitel (pl. telefon vonalak)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30978FD2-FAD6-43CC-BAC7-A22CDDF3989C}">
      <dgm:prSet custT="1"/>
      <dgm:spPr/>
      <dgm:t>
        <a:bodyPr/>
        <a:lstStyle/>
        <a:p>
          <a:pPr algn="l"/>
          <a:r>
            <a:rPr lang="hu-HU" sz="1800" dirty="0"/>
            <a:t>2. kategória: 4 Mbit/s sebességű átvitelre képes vonal (helyi beszélgetés)</a:t>
          </a:r>
        </a:p>
      </dgm:t>
    </dgm:pt>
    <dgm:pt modelId="{3A50A9F1-D0F8-4B99-86EE-B7A6CF5DFD4C}" type="parTrans" cxnId="{3D32D24A-FBFA-4331-B00D-A515A06E7CCC}">
      <dgm:prSet/>
      <dgm:spPr/>
      <dgm:t>
        <a:bodyPr/>
        <a:lstStyle/>
        <a:p>
          <a:endParaRPr lang="hu-HU"/>
        </a:p>
      </dgm:t>
    </dgm:pt>
    <dgm:pt modelId="{429DA1EA-F327-463A-8090-D6C1700FFCC1}" type="sibTrans" cxnId="{3D32D24A-FBFA-4331-B00D-A515A06E7CCC}">
      <dgm:prSet/>
      <dgm:spPr/>
      <dgm:t>
        <a:bodyPr/>
        <a:lstStyle/>
        <a:p>
          <a:endParaRPr lang="hu-HU"/>
        </a:p>
      </dgm:t>
    </dgm:pt>
    <dgm:pt modelId="{A3CA899E-19E3-4EC4-9F0A-65FCB6DBBE3F}">
      <dgm:prSet custT="1"/>
      <dgm:spPr/>
      <dgm:t>
        <a:bodyPr/>
        <a:lstStyle/>
        <a:p>
          <a:pPr algn="l"/>
          <a:r>
            <a:rPr lang="hu-HU" sz="1800" dirty="0"/>
            <a:t>3. kategória: 10 Mbit/s sebességű átvitelre képes vonal (Ethernet)</a:t>
          </a:r>
        </a:p>
      </dgm:t>
    </dgm:pt>
    <dgm:pt modelId="{DD0E90EE-A59F-4763-80C4-48C8260E87C6}" type="parTrans" cxnId="{9AD47D5A-72BB-4278-ACE6-DB42369ADD5F}">
      <dgm:prSet/>
      <dgm:spPr/>
      <dgm:t>
        <a:bodyPr/>
        <a:lstStyle/>
        <a:p>
          <a:endParaRPr lang="hu-HU"/>
        </a:p>
      </dgm:t>
    </dgm:pt>
    <dgm:pt modelId="{4335F65D-CBD9-4C43-9C34-68761CC4A69B}" type="sibTrans" cxnId="{9AD47D5A-72BB-4278-ACE6-DB42369ADD5F}">
      <dgm:prSet/>
      <dgm:spPr/>
      <dgm:t>
        <a:bodyPr/>
        <a:lstStyle/>
        <a:p>
          <a:endParaRPr lang="hu-HU"/>
        </a:p>
      </dgm:t>
    </dgm:pt>
    <dgm:pt modelId="{5080441E-433C-4A4C-A022-7FE6CB87733B}">
      <dgm:prSet custT="1"/>
      <dgm:spPr/>
      <dgm:t>
        <a:bodyPr/>
        <a:lstStyle/>
        <a:p>
          <a:pPr algn="l"/>
          <a:r>
            <a:rPr lang="hu-HU" sz="1800" dirty="0"/>
            <a:t>4. kategória: 20 Mbit/s sebességű átvitelre képes vonal</a:t>
          </a:r>
        </a:p>
      </dgm:t>
    </dgm:pt>
    <dgm:pt modelId="{B2B153BD-0640-4151-9B6D-A26FE243743D}" type="parTrans" cxnId="{966DA2F0-2C20-4D7C-AEF5-145C6ACE19F7}">
      <dgm:prSet/>
      <dgm:spPr/>
      <dgm:t>
        <a:bodyPr/>
        <a:lstStyle/>
        <a:p>
          <a:endParaRPr lang="hu-HU"/>
        </a:p>
      </dgm:t>
    </dgm:pt>
    <dgm:pt modelId="{CBC58D59-B45D-4AE0-B7B7-744793F40366}" type="sibTrans" cxnId="{966DA2F0-2C20-4D7C-AEF5-145C6ACE19F7}">
      <dgm:prSet/>
      <dgm:spPr/>
      <dgm:t>
        <a:bodyPr/>
        <a:lstStyle/>
        <a:p>
          <a:endParaRPr lang="hu-HU"/>
        </a:p>
      </dgm:t>
    </dgm:pt>
    <dgm:pt modelId="{0240BA03-E946-4A19-90F7-1B33E56C8DB2}">
      <dgm:prSet custT="1"/>
      <dgm:spPr/>
      <dgm:t>
        <a:bodyPr/>
        <a:lstStyle/>
        <a:p>
          <a:pPr algn="l"/>
          <a:r>
            <a:rPr lang="hu-HU" sz="1800" dirty="0"/>
            <a:t>6. Kategória 1000Mbit/s sebességű átvitelre képes vonal (Gigabit Ethernet)</a:t>
          </a:r>
        </a:p>
      </dgm:t>
    </dgm:pt>
    <dgm:pt modelId="{BE445FA3-B7E7-43EE-B1CA-282E7812F520}" type="parTrans" cxnId="{5AF55335-B2D1-4A6A-BA88-87D6F0462495}">
      <dgm:prSet/>
      <dgm:spPr/>
      <dgm:t>
        <a:bodyPr/>
        <a:lstStyle/>
        <a:p>
          <a:endParaRPr lang="hu-HU"/>
        </a:p>
      </dgm:t>
    </dgm:pt>
    <dgm:pt modelId="{E3A907A7-432F-4259-9C0E-0C0717E1762A}" type="sibTrans" cxnId="{5AF55335-B2D1-4A6A-BA88-87D6F0462495}">
      <dgm:prSet/>
      <dgm:spPr/>
      <dgm:t>
        <a:bodyPr/>
        <a:lstStyle/>
        <a:p>
          <a:endParaRPr lang="hu-HU"/>
        </a:p>
      </dgm:t>
    </dgm:pt>
    <dgm:pt modelId="{0DC18932-26C5-4F26-90F4-26EA9F86E442}">
      <dgm:prSet custT="1"/>
      <dgm:spPr/>
      <dgm:t>
        <a:bodyPr/>
        <a:lstStyle/>
        <a:p>
          <a:pPr algn="l"/>
          <a:r>
            <a:rPr lang="hu-HU" sz="1800" dirty="0"/>
            <a:t>5. kategória: 100 </a:t>
          </a:r>
          <a:r>
            <a:rPr lang="hu-HU" sz="1800" dirty="0" err="1"/>
            <a:t>Mbit</a:t>
          </a:r>
          <a:r>
            <a:rPr lang="hu-HU" sz="1800" dirty="0"/>
            <a:t>/s sebességű átvitelre képes vonal (</a:t>
          </a:r>
          <a:r>
            <a:rPr lang="hu-HU" sz="1800" dirty="0" err="1"/>
            <a:t>Fast</a:t>
          </a:r>
          <a:r>
            <a:rPr lang="hu-HU" sz="1800" dirty="0"/>
            <a:t> Ethernet)</a:t>
          </a:r>
        </a:p>
      </dgm:t>
    </dgm:pt>
    <dgm:pt modelId="{9D5DBA01-2F7E-4064-A4DD-E916DCA7F58D}" type="parTrans" cxnId="{69A89EA9-D7EB-411D-B5A3-2D8946D0F75C}">
      <dgm:prSet/>
      <dgm:spPr/>
    </dgm:pt>
    <dgm:pt modelId="{AB6E7CEA-1B2E-4395-A404-D20F958C5A67}" type="sibTrans" cxnId="{69A89EA9-D7EB-411D-B5A3-2D8946D0F75C}">
      <dgm:prSet/>
      <dgm:spPr/>
    </dgm:pt>
    <dgm:pt modelId="{BD0D0988-51F5-4A74-8885-831C4DDBDA39}">
      <dgm:prSet custT="1"/>
      <dgm:spPr/>
      <dgm:t>
        <a:bodyPr/>
        <a:lstStyle/>
        <a:p>
          <a:pPr algn="l"/>
          <a:r>
            <a:rPr lang="hu-HU" sz="1800" dirty="0" err="1"/>
            <a:t>Coax</a:t>
          </a:r>
          <a:endParaRPr lang="hu-HU" sz="1800" dirty="0"/>
        </a:p>
      </dgm:t>
    </dgm:pt>
    <dgm:pt modelId="{98E96653-7732-4E3A-88DB-D741F4C66EC0}" type="parTrans" cxnId="{7771D614-8357-41EF-A784-BDE116738993}">
      <dgm:prSet/>
      <dgm:spPr/>
    </dgm:pt>
    <dgm:pt modelId="{56273FD3-082F-4977-9B95-4F0D2439FD5C}" type="sibTrans" cxnId="{7771D614-8357-41EF-A784-BDE116738993}">
      <dgm:prSet/>
      <dgm:spPr/>
    </dgm:pt>
    <dgm:pt modelId="{5F9C9C77-E9B8-4586-9295-D251FE153D38}">
      <dgm:prSet custT="1"/>
      <dgm:spPr/>
      <dgm:t>
        <a:bodyPr/>
        <a:lstStyle/>
        <a:p>
          <a:pPr algn="l"/>
          <a:r>
            <a:rPr lang="hu-HU" sz="1800" dirty="0"/>
            <a:t>Üvegszálas (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)</a:t>
          </a:r>
        </a:p>
      </dgm:t>
    </dgm:pt>
    <dgm:pt modelId="{4F8421E3-6C24-4C74-BA6F-2E3A5EE39FEA}" type="parTrans" cxnId="{907301D4-C072-4899-8092-CB54E3D071EC}">
      <dgm:prSet/>
      <dgm:spPr/>
    </dgm:pt>
    <dgm:pt modelId="{4615FB6A-8F8F-4F6F-9F77-737C7B857065}" type="sibTrans" cxnId="{907301D4-C072-4899-8092-CB54E3D071EC}">
      <dgm:prSet/>
      <dgm:spPr/>
    </dgm:pt>
    <dgm:pt modelId="{9EFB434D-8D2A-4094-8484-2AC59C84A676}">
      <dgm:prSet custT="1"/>
      <dgm:spPr/>
      <dgm:t>
        <a:bodyPr/>
        <a:lstStyle/>
        <a:p>
          <a:pPr algn="l"/>
          <a:r>
            <a:rPr lang="hu-HU" sz="1800" dirty="0"/>
            <a:t>Alapsáv - szélessáv</a:t>
          </a:r>
        </a:p>
      </dgm:t>
    </dgm:pt>
    <dgm:pt modelId="{F2C8ED2C-D24E-455C-A0F7-E17142EF9DBF}" type="parTrans" cxnId="{90BB8E79-9A6A-482E-A9E6-B983705C714C}">
      <dgm:prSet/>
      <dgm:spPr/>
    </dgm:pt>
    <dgm:pt modelId="{35C65941-9D4F-4FB7-97F5-0018EAC80E17}" type="sibTrans" cxnId="{90BB8E79-9A6A-482E-A9E6-B983705C714C}">
      <dgm:prSet/>
      <dgm:spPr/>
    </dgm:pt>
    <dgm:pt modelId="{F2296B04-F4BC-407D-8680-2B1FE2D3E7CD}">
      <dgm:prSet custT="1"/>
      <dgm:spPr/>
      <dgm:t>
        <a:bodyPr/>
        <a:lstStyle/>
        <a:p>
          <a:pPr algn="l"/>
          <a:r>
            <a:rPr lang="hu-HU" sz="1800" dirty="0"/>
            <a:t>Fényforrás – átvitel - fényérzékelő</a:t>
          </a:r>
        </a:p>
      </dgm:t>
    </dgm:pt>
    <dgm:pt modelId="{E003BECD-7BC1-406E-AF9D-97B8CA3FFCC9}" type="parTrans" cxnId="{69A12FE5-797D-40F9-AE99-A19B70FE77F6}">
      <dgm:prSet/>
      <dgm:spPr/>
    </dgm:pt>
    <dgm:pt modelId="{D5EF6F9C-8B48-4C2A-9242-945BFCE9AE35}" type="sibTrans" cxnId="{69A12FE5-797D-40F9-AE99-A19B70FE77F6}">
      <dgm:prSet/>
      <dgm:spPr/>
    </dgm:pt>
    <dgm:pt modelId="{1E67A6AC-7648-487E-9FE7-669D4D80F464}">
      <dgm:prSet custT="1"/>
      <dgm:spPr/>
      <dgm:t>
        <a:bodyPr/>
        <a:lstStyle/>
        <a:p>
          <a:pPr algn="l"/>
          <a:r>
            <a:rPr lang="hu-HU" sz="1800" dirty="0"/>
            <a:t>Beszéd, digitális jel – televíziós jel, analóg jel</a:t>
          </a:r>
        </a:p>
      </dgm:t>
    </dgm:pt>
    <dgm:pt modelId="{37CB38CA-3435-445B-ABC9-CBCC43A62041}" type="parTrans" cxnId="{077426E9-B2EF-4124-AB04-A7F54C19FAE7}">
      <dgm:prSet/>
      <dgm:spPr/>
    </dgm:pt>
    <dgm:pt modelId="{48B2651B-4E93-43A1-A180-6C427E7784C2}" type="sibTrans" cxnId="{077426E9-B2EF-4124-AB04-A7F54C19FAE7}">
      <dgm:prSet/>
      <dgm:spPr/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3"/>
      <dgm:spPr/>
    </dgm:pt>
    <dgm:pt modelId="{E862B769-ABF7-4599-89EB-8EA85FE95F57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6FB5EF47-43DB-4F25-B6AC-0109359EA089}" type="pres">
      <dgm:prSet presAssocID="{996D61C8-8610-44AE-A7F3-3E20675FCB2C}" presName="spaceBetweenRectangles" presStyleCnt="0"/>
      <dgm:spPr/>
    </dgm:pt>
    <dgm:pt modelId="{BC4C3C87-D8CA-4FAD-B5D9-FFC077BA7E53}" type="pres">
      <dgm:prSet presAssocID="{BD0D0988-51F5-4A74-8885-831C4DDBDA39}" presName="parentLin" presStyleCnt="0"/>
      <dgm:spPr/>
    </dgm:pt>
    <dgm:pt modelId="{23343974-A85A-4C29-AC5B-C4BDD86C3B22}" type="pres">
      <dgm:prSet presAssocID="{BD0D0988-51F5-4A74-8885-831C4DDBDA39}" presName="parentLeftMargin" presStyleLbl="node1" presStyleIdx="0" presStyleCnt="3"/>
      <dgm:spPr/>
    </dgm:pt>
    <dgm:pt modelId="{BD10FD79-147D-43DA-AD72-9E48DD25ECCB}" type="pres">
      <dgm:prSet presAssocID="{BD0D0988-51F5-4A74-8885-831C4DDBDA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193436-1CF1-446E-A9A8-033EB2F67C5B}" type="pres">
      <dgm:prSet presAssocID="{BD0D0988-51F5-4A74-8885-831C4DDBDA39}" presName="negativeSpace" presStyleCnt="0"/>
      <dgm:spPr/>
    </dgm:pt>
    <dgm:pt modelId="{2C3B6852-23C5-4D99-A852-0457866F46A7}" type="pres">
      <dgm:prSet presAssocID="{BD0D0988-51F5-4A74-8885-831C4DDBDA39}" presName="childText" presStyleLbl="conFgAcc1" presStyleIdx="1" presStyleCnt="3">
        <dgm:presLayoutVars>
          <dgm:bulletEnabled val="1"/>
        </dgm:presLayoutVars>
      </dgm:prSet>
      <dgm:spPr/>
    </dgm:pt>
    <dgm:pt modelId="{FD78A339-1E45-40C2-B1F5-319D01EE3E8F}" type="pres">
      <dgm:prSet presAssocID="{56273FD3-082F-4977-9B95-4F0D2439FD5C}" presName="spaceBetweenRectangles" presStyleCnt="0"/>
      <dgm:spPr/>
    </dgm:pt>
    <dgm:pt modelId="{4BA3E5CD-FCDD-459A-AE38-E45D8E860D2A}" type="pres">
      <dgm:prSet presAssocID="{5F9C9C77-E9B8-4586-9295-D251FE153D38}" presName="parentLin" presStyleCnt="0"/>
      <dgm:spPr/>
    </dgm:pt>
    <dgm:pt modelId="{26E54ADC-0992-4C0A-95FD-DCD5FF517395}" type="pres">
      <dgm:prSet presAssocID="{5F9C9C77-E9B8-4586-9295-D251FE153D38}" presName="parentLeftMargin" presStyleLbl="node1" presStyleIdx="1" presStyleCnt="3"/>
      <dgm:spPr/>
    </dgm:pt>
    <dgm:pt modelId="{3C66FCE8-4DFB-4C32-A6EA-B9E359DF323A}" type="pres">
      <dgm:prSet presAssocID="{5F9C9C77-E9B8-4586-9295-D251FE153D3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7DF820-9BAE-47CD-A3FF-58BDD5F3FD44}" type="pres">
      <dgm:prSet presAssocID="{5F9C9C77-E9B8-4586-9295-D251FE153D38}" presName="negativeSpace" presStyleCnt="0"/>
      <dgm:spPr/>
    </dgm:pt>
    <dgm:pt modelId="{70805BD2-7B92-4CB8-AA76-38667F4A8F50}" type="pres">
      <dgm:prSet presAssocID="{5F9C9C77-E9B8-4586-9295-D251FE153D3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71D614-8357-41EF-A784-BDE116738993}" srcId="{1CF5DDDC-60F0-4B46-A6DA-A7745450FB87}" destId="{BD0D0988-51F5-4A74-8885-831C4DDBDA39}" srcOrd="1" destOrd="0" parTransId="{98E96653-7732-4E3A-88DB-D741F4C66EC0}" sibTransId="{56273FD3-082F-4977-9B95-4F0D2439FD5C}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6FB74D28-6B2D-4C49-BB34-ED460D9D3568}" type="presOf" srcId="{0DC18932-26C5-4F26-90F4-26EA9F86E442}" destId="{5ACF4D73-2CD3-40DF-AF40-882858CD9E1E}" srcOrd="0" destOrd="4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5AF55335-B2D1-4A6A-BA88-87D6F0462495}" srcId="{AD2D9B68-4E4D-4DBE-8659-7C972D68FE91}" destId="{0240BA03-E946-4A19-90F7-1B33E56C8DB2}" srcOrd="5" destOrd="0" parTransId="{BE445FA3-B7E7-43EE-B1CA-282E7812F520}" sibTransId="{E3A907A7-432F-4259-9C0E-0C0717E1762A}"/>
    <dgm:cxn modelId="{CD277F3C-3928-44E2-B2A1-6357A2588396}" type="presOf" srcId="{BD0D0988-51F5-4A74-8885-831C4DDBDA39}" destId="{BD10FD79-147D-43DA-AD72-9E48DD25ECCB}" srcOrd="1" destOrd="0" presId="urn:microsoft.com/office/officeart/2005/8/layout/list1"/>
    <dgm:cxn modelId="{3D32D24A-FBFA-4331-B00D-A515A06E7CCC}" srcId="{AD2D9B68-4E4D-4DBE-8659-7C972D68FE91}" destId="{30978FD2-FAD6-43CC-BAC7-A22CDDF3989C}" srcOrd="1" destOrd="0" parTransId="{3A50A9F1-D0F8-4B99-86EE-B7A6CF5DFD4C}" sibTransId="{429DA1EA-F327-463A-8090-D6C1700FFCC1}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DC650050-A6B1-434F-A848-47E4027A340F}" type="presOf" srcId="{5F9C9C77-E9B8-4586-9295-D251FE153D38}" destId="{26E54ADC-0992-4C0A-95FD-DCD5FF517395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B2CD3578-FF67-4AA8-8890-B46476350249}" type="presOf" srcId="{5F9C9C77-E9B8-4586-9295-D251FE153D38}" destId="{3C66FCE8-4DFB-4C32-A6EA-B9E359DF323A}" srcOrd="1" destOrd="0" presId="urn:microsoft.com/office/officeart/2005/8/layout/list1"/>
    <dgm:cxn modelId="{90BB8E79-9A6A-482E-A9E6-B983705C714C}" srcId="{BD0D0988-51F5-4A74-8885-831C4DDBDA39}" destId="{9EFB434D-8D2A-4094-8484-2AC59C84A676}" srcOrd="0" destOrd="0" parTransId="{F2C8ED2C-D24E-455C-A0F7-E17142EF9DBF}" sibTransId="{35C65941-9D4F-4FB7-97F5-0018EAC80E17}"/>
    <dgm:cxn modelId="{9AD47D5A-72BB-4278-ACE6-DB42369ADD5F}" srcId="{AD2D9B68-4E4D-4DBE-8659-7C972D68FE91}" destId="{A3CA899E-19E3-4EC4-9F0A-65FCB6DBBE3F}" srcOrd="2" destOrd="0" parTransId="{DD0E90EE-A59F-4763-80C4-48C8260E87C6}" sibTransId="{4335F65D-CBD9-4C43-9C34-68761CC4A69B}"/>
    <dgm:cxn modelId="{73AC957E-DA79-4818-BDE1-7C2C40E1B21B}" type="presOf" srcId="{1E67A6AC-7648-487E-9FE7-669D4D80F464}" destId="{2C3B6852-23C5-4D99-A852-0457866F46A7}" srcOrd="0" destOrd="1" presId="urn:microsoft.com/office/officeart/2005/8/layout/list1"/>
    <dgm:cxn modelId="{A8D73680-72AE-4662-A423-3CB376802C8D}" type="presOf" srcId="{A3CA899E-19E3-4EC4-9F0A-65FCB6DBBE3F}" destId="{5ACF4D73-2CD3-40DF-AF40-882858CD9E1E}" srcOrd="0" destOrd="2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7875348E-76A5-409D-864C-D9CDD8C18469}" type="presOf" srcId="{BD0D0988-51F5-4A74-8885-831C4DDBDA39}" destId="{23343974-A85A-4C29-AC5B-C4BDD86C3B22}" srcOrd="0" destOrd="0" presId="urn:microsoft.com/office/officeart/2005/8/layout/list1"/>
    <dgm:cxn modelId="{69A89EA9-D7EB-411D-B5A3-2D8946D0F75C}" srcId="{AD2D9B68-4E4D-4DBE-8659-7C972D68FE91}" destId="{0DC18932-26C5-4F26-90F4-26EA9F86E442}" srcOrd="4" destOrd="0" parTransId="{9D5DBA01-2F7E-4064-A4DD-E916DCA7F58D}" sibTransId="{AB6E7CEA-1B2E-4395-A404-D20F958C5A67}"/>
    <dgm:cxn modelId="{BD49E2AD-9B78-4864-8945-A31292798E42}" type="presOf" srcId="{9EFB434D-8D2A-4094-8484-2AC59C84A676}" destId="{2C3B6852-23C5-4D99-A852-0457866F46A7}" srcOrd="0" destOrd="0" presId="urn:microsoft.com/office/officeart/2005/8/layout/list1"/>
    <dgm:cxn modelId="{5C0974C9-2479-4719-8827-3E74338A741B}" type="presOf" srcId="{30978FD2-FAD6-43CC-BAC7-A22CDDF3989C}" destId="{5ACF4D73-2CD3-40DF-AF40-882858CD9E1E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07301D4-C072-4899-8092-CB54E3D071EC}" srcId="{1CF5DDDC-60F0-4B46-A6DA-A7745450FB87}" destId="{5F9C9C77-E9B8-4586-9295-D251FE153D38}" srcOrd="2" destOrd="0" parTransId="{4F8421E3-6C24-4C74-BA6F-2E3A5EE39FEA}" sibTransId="{4615FB6A-8F8F-4F6F-9F77-737C7B857065}"/>
    <dgm:cxn modelId="{A15B64DA-70D8-4A91-BB12-9FF192F516CF}" type="presOf" srcId="{0240BA03-E946-4A19-90F7-1B33E56C8DB2}" destId="{5ACF4D73-2CD3-40DF-AF40-882858CD9E1E}" srcOrd="0" destOrd="5" presId="urn:microsoft.com/office/officeart/2005/8/layout/list1"/>
    <dgm:cxn modelId="{69A12FE5-797D-40F9-AE99-A19B70FE77F6}" srcId="{5F9C9C77-E9B8-4586-9295-D251FE153D38}" destId="{F2296B04-F4BC-407D-8680-2B1FE2D3E7CD}" srcOrd="0" destOrd="0" parTransId="{E003BECD-7BC1-406E-AF9D-97B8CA3FFCC9}" sibTransId="{D5EF6F9C-8B48-4C2A-9242-945BFCE9AE35}"/>
    <dgm:cxn modelId="{077426E9-B2EF-4124-AB04-A7F54C19FAE7}" srcId="{9EFB434D-8D2A-4094-8484-2AC59C84A676}" destId="{1E67A6AC-7648-487E-9FE7-669D4D80F464}" srcOrd="0" destOrd="0" parTransId="{37CB38CA-3435-445B-ABC9-CBCC43A62041}" sibTransId="{48B2651B-4E93-43A1-A180-6C427E7784C2}"/>
    <dgm:cxn modelId="{966DA2F0-2C20-4D7C-AEF5-145C6ACE19F7}" srcId="{AD2D9B68-4E4D-4DBE-8659-7C972D68FE91}" destId="{5080441E-433C-4A4C-A022-7FE6CB87733B}" srcOrd="3" destOrd="0" parTransId="{B2B153BD-0640-4151-9B6D-A26FE243743D}" sibTransId="{CBC58D59-B45D-4AE0-B7B7-744793F40366}"/>
    <dgm:cxn modelId="{293DA6F0-9315-4BF3-B07C-D71E59DF3C1A}" type="presOf" srcId="{F2296B04-F4BC-407D-8680-2B1FE2D3E7CD}" destId="{70805BD2-7B92-4CB8-AA76-38667F4A8F50}" srcOrd="0" destOrd="0" presId="urn:microsoft.com/office/officeart/2005/8/layout/list1"/>
    <dgm:cxn modelId="{83D7CEF4-3F32-410D-A2A6-7CA023041CF4}" type="presOf" srcId="{5080441E-433C-4A4C-A022-7FE6CB87733B}" destId="{5ACF4D73-2CD3-40DF-AF40-882858CD9E1E}" srcOrd="0" destOrd="3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  <dgm:cxn modelId="{F5BCB14A-9649-488E-9843-1AD24FD334F3}" type="presParOf" srcId="{59131D53-8E03-4720-BDAB-B21DF3EE40B9}" destId="{6FB5EF47-43DB-4F25-B6AC-0109359EA089}" srcOrd="3" destOrd="0" presId="urn:microsoft.com/office/officeart/2005/8/layout/list1"/>
    <dgm:cxn modelId="{8D76E3D8-5541-45A9-8A02-F5D3D43FD399}" type="presParOf" srcId="{59131D53-8E03-4720-BDAB-B21DF3EE40B9}" destId="{BC4C3C87-D8CA-4FAD-B5D9-FFC077BA7E53}" srcOrd="4" destOrd="0" presId="urn:microsoft.com/office/officeart/2005/8/layout/list1"/>
    <dgm:cxn modelId="{C6A2B388-6282-4ECB-A314-87C02DE8CEA2}" type="presParOf" srcId="{BC4C3C87-D8CA-4FAD-B5D9-FFC077BA7E53}" destId="{23343974-A85A-4C29-AC5B-C4BDD86C3B22}" srcOrd="0" destOrd="0" presId="urn:microsoft.com/office/officeart/2005/8/layout/list1"/>
    <dgm:cxn modelId="{5DBB4467-02AA-4B7A-BFB8-4C0A20529EB3}" type="presParOf" srcId="{BC4C3C87-D8CA-4FAD-B5D9-FFC077BA7E53}" destId="{BD10FD79-147D-43DA-AD72-9E48DD25ECCB}" srcOrd="1" destOrd="0" presId="urn:microsoft.com/office/officeart/2005/8/layout/list1"/>
    <dgm:cxn modelId="{F057A68C-6540-44AD-A88A-A96F819AEBCA}" type="presParOf" srcId="{59131D53-8E03-4720-BDAB-B21DF3EE40B9}" destId="{79193436-1CF1-446E-A9A8-033EB2F67C5B}" srcOrd="5" destOrd="0" presId="urn:microsoft.com/office/officeart/2005/8/layout/list1"/>
    <dgm:cxn modelId="{D0B20047-E110-4495-AEBF-2A0AA27B24CA}" type="presParOf" srcId="{59131D53-8E03-4720-BDAB-B21DF3EE40B9}" destId="{2C3B6852-23C5-4D99-A852-0457866F46A7}" srcOrd="6" destOrd="0" presId="urn:microsoft.com/office/officeart/2005/8/layout/list1"/>
    <dgm:cxn modelId="{15849668-7C83-47BB-B27D-B33FCBD7BD95}" type="presParOf" srcId="{59131D53-8E03-4720-BDAB-B21DF3EE40B9}" destId="{FD78A339-1E45-40C2-B1F5-319D01EE3E8F}" srcOrd="7" destOrd="0" presId="urn:microsoft.com/office/officeart/2005/8/layout/list1"/>
    <dgm:cxn modelId="{063AAE6A-7D73-4DC5-92DC-D5B0627B9CD5}" type="presParOf" srcId="{59131D53-8E03-4720-BDAB-B21DF3EE40B9}" destId="{4BA3E5CD-FCDD-459A-AE38-E45D8E860D2A}" srcOrd="8" destOrd="0" presId="urn:microsoft.com/office/officeart/2005/8/layout/list1"/>
    <dgm:cxn modelId="{DCB78862-7CA3-4CAA-B619-686000019820}" type="presParOf" srcId="{4BA3E5CD-FCDD-459A-AE38-E45D8E860D2A}" destId="{26E54ADC-0992-4C0A-95FD-DCD5FF517395}" srcOrd="0" destOrd="0" presId="urn:microsoft.com/office/officeart/2005/8/layout/list1"/>
    <dgm:cxn modelId="{28548215-CC6D-417F-B37B-C29982B95318}" type="presParOf" srcId="{4BA3E5CD-FCDD-459A-AE38-E45D8E860D2A}" destId="{3C66FCE8-4DFB-4C32-A6EA-B9E359DF323A}" srcOrd="1" destOrd="0" presId="urn:microsoft.com/office/officeart/2005/8/layout/list1"/>
    <dgm:cxn modelId="{68096DE2-F782-4838-92A2-74B5A464882E}" type="presParOf" srcId="{59131D53-8E03-4720-BDAB-B21DF3EE40B9}" destId="{667DF820-9BAE-47CD-A3FF-58BDD5F3FD44}" srcOrd="9" destOrd="0" presId="urn:microsoft.com/office/officeart/2005/8/layout/list1"/>
    <dgm:cxn modelId="{2EDCF68A-FEFC-4930-B62C-E7931B8179BC}" type="presParOf" srcId="{59131D53-8E03-4720-BDAB-B21DF3EE40B9}" destId="{70805BD2-7B92-4CB8-AA76-38667F4A8F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Infravörös adatátvitel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41E61177-1E2F-48C5-A947-959D47638A38}">
      <dgm:prSet custT="1"/>
      <dgm:spPr/>
      <dgm:t>
        <a:bodyPr/>
        <a:lstStyle/>
        <a:p>
          <a:pPr algn="l"/>
          <a:r>
            <a:rPr lang="hu-HU" sz="1800" dirty="0"/>
            <a:t>Lézeres</a:t>
          </a:r>
          <a:endParaRPr lang="en-US" sz="1800" dirty="0"/>
        </a:p>
      </dgm:t>
    </dgm:pt>
    <dgm:pt modelId="{1007BDE3-F62A-4D75-810E-7364B8881632}" type="parTrans" cxnId="{EF4C4FD5-5056-4869-987C-26C7DB185CB2}">
      <dgm:prSet/>
      <dgm:spPr/>
      <dgm:t>
        <a:bodyPr/>
        <a:lstStyle/>
        <a:p>
          <a:endParaRPr lang="hu-HU"/>
        </a:p>
      </dgm:t>
    </dgm:pt>
    <dgm:pt modelId="{04AFB467-07C1-4C7F-9DE9-DCBE7673C482}" type="sibTrans" cxnId="{EF4C4FD5-5056-4869-987C-26C7DB185CB2}">
      <dgm:prSet/>
      <dgm:spPr/>
      <dgm:t>
        <a:bodyPr/>
        <a:lstStyle/>
        <a:p>
          <a:endParaRPr lang="hu-HU"/>
        </a:p>
      </dgm:t>
    </dgm:pt>
    <dgm:pt modelId="{44CCA689-77D9-4C8B-8BB3-19D77494A819}">
      <dgm:prSet custT="1"/>
      <dgm:spPr/>
      <dgm:t>
        <a:bodyPr/>
        <a:lstStyle/>
        <a:p>
          <a:pPr algn="l"/>
          <a:r>
            <a:rPr lang="hu-HU" sz="1800" dirty="0"/>
            <a:t>Rádióhullámú</a:t>
          </a:r>
          <a:endParaRPr lang="en-US" sz="1800" dirty="0"/>
        </a:p>
      </dgm:t>
    </dgm:pt>
    <dgm:pt modelId="{6A8F5342-3145-4EAC-8B69-F1EA1D8D45A1}" type="parTrans" cxnId="{6C6E6854-2E9F-415F-BA65-7388A9A9C16D}">
      <dgm:prSet/>
      <dgm:spPr/>
      <dgm:t>
        <a:bodyPr/>
        <a:lstStyle/>
        <a:p>
          <a:endParaRPr lang="hu-HU"/>
        </a:p>
      </dgm:t>
    </dgm:pt>
    <dgm:pt modelId="{BF212F9F-F8A3-4896-868C-0213ED82ED3C}" type="sibTrans" cxnId="{6C6E6854-2E9F-415F-BA65-7388A9A9C16D}">
      <dgm:prSet/>
      <dgm:spPr/>
      <dgm:t>
        <a:bodyPr/>
        <a:lstStyle/>
        <a:p>
          <a:endParaRPr lang="hu-HU"/>
        </a:p>
      </dgm:t>
    </dgm:pt>
    <dgm:pt modelId="{0E5A1C77-7D55-4A93-B97D-159A00144028}">
      <dgm:prSet custT="1"/>
      <dgm:spPr/>
      <dgm:t>
        <a:bodyPr/>
        <a:lstStyle/>
        <a:p>
          <a:pPr algn="l"/>
          <a:r>
            <a:rPr lang="hu-HU" sz="1800" dirty="0"/>
            <a:t>Mikrohullámú</a:t>
          </a:r>
          <a:endParaRPr lang="en-US" sz="1800" dirty="0"/>
        </a:p>
      </dgm:t>
    </dgm:pt>
    <dgm:pt modelId="{647B4D90-D0BF-4EC8-894E-CA4D0DB17E6C}" type="parTrans" cxnId="{3A313B2E-124E-41FA-B3B3-1A0AA39E9FB8}">
      <dgm:prSet/>
      <dgm:spPr/>
      <dgm:t>
        <a:bodyPr/>
        <a:lstStyle/>
        <a:p>
          <a:endParaRPr lang="hu-HU"/>
        </a:p>
      </dgm:t>
    </dgm:pt>
    <dgm:pt modelId="{36FE3246-7528-4D45-BADD-6F53D55AEAC4}" type="sibTrans" cxnId="{3A313B2E-124E-41FA-B3B3-1A0AA39E9FB8}">
      <dgm:prSet/>
      <dgm:spPr/>
      <dgm:t>
        <a:bodyPr/>
        <a:lstStyle/>
        <a:p>
          <a:endParaRPr lang="hu-HU"/>
        </a:p>
      </dgm:t>
    </dgm:pt>
    <dgm:pt modelId="{23AF9B89-CFEA-40DF-A49E-4990292D397B}">
      <dgm:prSet custT="1"/>
      <dgm:spPr/>
      <dgm:t>
        <a:bodyPr/>
        <a:lstStyle/>
        <a:p>
          <a:pPr algn="l"/>
          <a:r>
            <a:rPr lang="hu-HU" sz="1800" dirty="0"/>
            <a:t>2-40Ghz tartomány</a:t>
          </a:r>
          <a:endParaRPr lang="en-US" sz="1800" dirty="0"/>
        </a:p>
      </dgm:t>
    </dgm:pt>
    <dgm:pt modelId="{9CC108B6-3CFC-4825-9F1E-29EC4BF57D62}" type="parTrans" cxnId="{BF39EC46-C027-4CB7-B351-05FF7B1D8464}">
      <dgm:prSet/>
      <dgm:spPr/>
      <dgm:t>
        <a:bodyPr/>
        <a:lstStyle/>
        <a:p>
          <a:endParaRPr lang="hu-HU"/>
        </a:p>
      </dgm:t>
    </dgm:pt>
    <dgm:pt modelId="{C2FC5D24-E5C4-43EC-ABDC-C9052A917DE4}" type="sibTrans" cxnId="{BF39EC46-C027-4CB7-B351-05FF7B1D8464}">
      <dgm:prSet/>
      <dgm:spPr/>
      <dgm:t>
        <a:bodyPr/>
        <a:lstStyle/>
        <a:p>
          <a:endParaRPr lang="hu-HU"/>
        </a:p>
      </dgm:t>
    </dgm:pt>
    <dgm:pt modelId="{B3DC3683-1A06-4D19-8EC1-16147AC4760C}">
      <dgm:prSet custT="1"/>
      <dgm:spPr/>
      <dgm:t>
        <a:bodyPr/>
        <a:lstStyle/>
        <a:p>
          <a:pPr algn="l"/>
          <a:r>
            <a:rPr lang="hu-HU" sz="1800" dirty="0"/>
            <a:t>Antenna tornyok</a:t>
          </a:r>
          <a:endParaRPr lang="en-US" sz="1800" dirty="0"/>
        </a:p>
      </dgm:t>
    </dgm:pt>
    <dgm:pt modelId="{6D1602A6-FA66-4EBB-8AEE-35F210B09BF7}" type="parTrans" cxnId="{4C8B53FF-B315-4518-89CA-77C6EBB285E9}">
      <dgm:prSet/>
      <dgm:spPr/>
      <dgm:t>
        <a:bodyPr/>
        <a:lstStyle/>
        <a:p>
          <a:endParaRPr lang="hu-HU"/>
        </a:p>
      </dgm:t>
    </dgm:pt>
    <dgm:pt modelId="{62EC54BE-7443-454E-BA22-B07EB37800B8}" type="sibTrans" cxnId="{4C8B53FF-B315-4518-89CA-77C6EBB285E9}">
      <dgm:prSet/>
      <dgm:spPr/>
      <dgm:t>
        <a:bodyPr/>
        <a:lstStyle/>
        <a:p>
          <a:endParaRPr lang="hu-HU"/>
        </a:p>
      </dgm:t>
    </dgm:pt>
    <dgm:pt modelId="{DD88C1B1-4584-4025-9F44-D0A747A396DD}">
      <dgm:prSet custT="1"/>
      <dgm:spPr/>
      <dgm:t>
        <a:bodyPr/>
        <a:lstStyle/>
        <a:p>
          <a:pPr algn="l"/>
          <a:r>
            <a:rPr lang="hu-HU" sz="1800" dirty="0"/>
            <a:t>Hatótáv: </a:t>
          </a:r>
          <a:r>
            <a:rPr lang="hu-HU" sz="1800" dirty="0" err="1"/>
            <a:t>kb</a:t>
          </a:r>
          <a:r>
            <a:rPr lang="hu-HU" sz="1800" dirty="0"/>
            <a:t> 100km</a:t>
          </a:r>
          <a:endParaRPr lang="en-US" sz="1800" dirty="0"/>
        </a:p>
      </dgm:t>
    </dgm:pt>
    <dgm:pt modelId="{82D4EB30-5A3D-4609-A808-CF7FB437D917}" type="parTrans" cxnId="{D6510FFE-BE12-4507-AF9A-8C620B0314E1}">
      <dgm:prSet/>
      <dgm:spPr/>
      <dgm:t>
        <a:bodyPr/>
        <a:lstStyle/>
        <a:p>
          <a:endParaRPr lang="hu-HU"/>
        </a:p>
      </dgm:t>
    </dgm:pt>
    <dgm:pt modelId="{FC984852-CF08-4F0B-86C4-9643C9004A7F}" type="sibTrans" cxnId="{D6510FFE-BE12-4507-AF9A-8C620B0314E1}">
      <dgm:prSet/>
      <dgm:spPr/>
      <dgm:t>
        <a:bodyPr/>
        <a:lstStyle/>
        <a:p>
          <a:endParaRPr lang="hu-HU"/>
        </a:p>
      </dgm:t>
    </dgm:pt>
    <dgm:pt modelId="{8E6E4DE0-F714-4756-B522-61ABF6EAF16E}">
      <dgm:prSet custT="1"/>
      <dgm:spPr/>
      <dgm:t>
        <a:bodyPr/>
        <a:lstStyle/>
        <a:p>
          <a:pPr algn="l"/>
          <a:r>
            <a:rPr lang="hu-HU" sz="1800" dirty="0"/>
            <a:t>Előnyei:</a:t>
          </a:r>
          <a:endParaRPr lang="en-US" sz="1800" dirty="0"/>
        </a:p>
      </dgm:t>
    </dgm:pt>
    <dgm:pt modelId="{16AF2713-8DF7-49A2-90C6-DF0E5551E76D}" type="parTrans" cxnId="{1A6E30C0-E00A-46B5-B269-DE7A4F22DD87}">
      <dgm:prSet/>
      <dgm:spPr/>
      <dgm:t>
        <a:bodyPr/>
        <a:lstStyle/>
        <a:p>
          <a:endParaRPr lang="hu-HU"/>
        </a:p>
      </dgm:t>
    </dgm:pt>
    <dgm:pt modelId="{312BC30D-5E56-48C4-AAB7-BDCE9C122F93}" type="sibTrans" cxnId="{1A6E30C0-E00A-46B5-B269-DE7A4F22DD87}">
      <dgm:prSet/>
      <dgm:spPr/>
      <dgm:t>
        <a:bodyPr/>
        <a:lstStyle/>
        <a:p>
          <a:endParaRPr lang="hu-HU"/>
        </a:p>
      </dgm:t>
    </dgm:pt>
    <dgm:pt modelId="{5E58F6FB-CE4B-4C7D-94CD-2D4E62D3A9CF}">
      <dgm:prSet custT="1"/>
      <dgm:spPr/>
      <dgm:t>
        <a:bodyPr/>
        <a:lstStyle/>
        <a:p>
          <a:pPr algn="l"/>
          <a:r>
            <a:rPr lang="hu-HU" sz="1800" dirty="0"/>
            <a:t>A jel erősítése megoldható( több torony)</a:t>
          </a:r>
          <a:endParaRPr lang="en-US" sz="1800" dirty="0"/>
        </a:p>
      </dgm:t>
    </dgm:pt>
    <dgm:pt modelId="{DD50C0D3-E612-406B-BD92-F54F02C61D75}" type="parTrans" cxnId="{693AC16A-3558-4CD8-B1E3-850485F971B8}">
      <dgm:prSet/>
      <dgm:spPr/>
      <dgm:t>
        <a:bodyPr/>
        <a:lstStyle/>
        <a:p>
          <a:endParaRPr lang="hu-HU"/>
        </a:p>
      </dgm:t>
    </dgm:pt>
    <dgm:pt modelId="{2CD3631B-9D2E-4F4F-A0FE-1C34F91F87A6}" type="sibTrans" cxnId="{693AC16A-3558-4CD8-B1E3-850485F971B8}">
      <dgm:prSet/>
      <dgm:spPr/>
      <dgm:t>
        <a:bodyPr/>
        <a:lstStyle/>
        <a:p>
          <a:endParaRPr lang="hu-HU"/>
        </a:p>
      </dgm:t>
    </dgm:pt>
    <dgm:pt modelId="{1D84C84C-7BDE-4D9D-BAD6-5EB4A753247E}">
      <dgm:prSet custT="1"/>
      <dgm:spPr/>
      <dgm:t>
        <a:bodyPr/>
        <a:lstStyle/>
        <a:p>
          <a:pPr algn="l"/>
          <a:r>
            <a:rPr lang="hu-HU" sz="1800"/>
            <a:t>Nagy </a:t>
          </a:r>
          <a:r>
            <a:rPr lang="hu-HU" sz="1800" dirty="0"/>
            <a:t>távú átvitel</a:t>
          </a:r>
          <a:endParaRPr lang="en-US" sz="1800" dirty="0"/>
        </a:p>
      </dgm:t>
    </dgm:pt>
    <dgm:pt modelId="{4938BD01-3940-40C3-B7FC-79A5FFDFE595}" type="parTrans" cxnId="{FB1C484A-C69A-4A5E-A974-E90897541458}">
      <dgm:prSet/>
      <dgm:spPr/>
      <dgm:t>
        <a:bodyPr/>
        <a:lstStyle/>
        <a:p>
          <a:endParaRPr lang="hu-HU"/>
        </a:p>
      </dgm:t>
    </dgm:pt>
    <dgm:pt modelId="{087B52A6-5354-479D-8D18-A6F5C2CBE430}" type="sibTrans" cxnId="{FB1C484A-C69A-4A5E-A974-E90897541458}">
      <dgm:prSet/>
      <dgm:spPr/>
      <dgm:t>
        <a:bodyPr/>
        <a:lstStyle/>
        <a:p>
          <a:endParaRPr lang="hu-HU"/>
        </a:p>
      </dgm:t>
    </dgm:pt>
    <dgm:pt modelId="{44C02B62-E19E-4648-81BB-5BBC5D6B0D61}">
      <dgm:prSet custT="1"/>
      <dgm:spPr/>
      <dgm:t>
        <a:bodyPr/>
        <a:lstStyle/>
        <a:p>
          <a:pPr algn="l"/>
          <a:r>
            <a:rPr lang="hu-HU" sz="1800" dirty="0"/>
            <a:t>Hátrányai:</a:t>
          </a:r>
          <a:endParaRPr lang="en-US" sz="1800" dirty="0"/>
        </a:p>
      </dgm:t>
    </dgm:pt>
    <dgm:pt modelId="{6DF5D30C-E60B-4517-8ADB-D73C91FD82AB}" type="parTrans" cxnId="{78EA2161-3428-4C6D-BA5A-A8D5401219B3}">
      <dgm:prSet/>
      <dgm:spPr/>
      <dgm:t>
        <a:bodyPr/>
        <a:lstStyle/>
        <a:p>
          <a:endParaRPr lang="hu-HU"/>
        </a:p>
      </dgm:t>
    </dgm:pt>
    <dgm:pt modelId="{7DD120D3-972F-4651-901C-C2A19EB664DD}" type="sibTrans" cxnId="{78EA2161-3428-4C6D-BA5A-A8D5401219B3}">
      <dgm:prSet/>
      <dgm:spPr/>
      <dgm:t>
        <a:bodyPr/>
        <a:lstStyle/>
        <a:p>
          <a:endParaRPr lang="hu-HU"/>
        </a:p>
      </dgm:t>
    </dgm:pt>
    <dgm:pt modelId="{52E93DFC-25DA-4BC4-9B98-993C09D6908D}">
      <dgm:prSet custT="1"/>
      <dgm:spPr/>
      <dgm:t>
        <a:bodyPr/>
        <a:lstStyle/>
        <a:p>
          <a:pPr algn="l"/>
          <a:r>
            <a:rPr lang="hu-HU" sz="1800" dirty="0"/>
            <a:t>Időjárás függő</a:t>
          </a:r>
          <a:endParaRPr lang="en-US" sz="1800" dirty="0"/>
        </a:p>
      </dgm:t>
    </dgm:pt>
    <dgm:pt modelId="{9E22AE51-A0AC-4770-B388-2B326FE07BA9}" type="parTrans" cxnId="{EAC46E8F-E509-4E9D-A622-E58D9913AE07}">
      <dgm:prSet/>
      <dgm:spPr/>
      <dgm:t>
        <a:bodyPr/>
        <a:lstStyle/>
        <a:p>
          <a:endParaRPr lang="hu-HU"/>
        </a:p>
      </dgm:t>
    </dgm:pt>
    <dgm:pt modelId="{D44F7749-1514-4DD2-9EA5-15209165E385}" type="sibTrans" cxnId="{EAC46E8F-E509-4E9D-A622-E58D9913AE07}">
      <dgm:prSet/>
      <dgm:spPr/>
      <dgm:t>
        <a:bodyPr/>
        <a:lstStyle/>
        <a:p>
          <a:endParaRPr lang="hu-HU"/>
        </a:p>
      </dgm:t>
    </dgm:pt>
    <dgm:pt modelId="{EFE81A43-84BB-4C27-B8EE-778FF01E745C}">
      <dgm:prSet custT="1"/>
      <dgm:spPr/>
      <dgm:t>
        <a:bodyPr/>
        <a:lstStyle/>
        <a:p>
          <a:pPr algn="l"/>
          <a:r>
            <a:rPr lang="hu-HU" sz="1800" dirty="0"/>
            <a:t>Lehallgatható</a:t>
          </a:r>
          <a:endParaRPr lang="en-US" sz="1800" dirty="0"/>
        </a:p>
      </dgm:t>
    </dgm:pt>
    <dgm:pt modelId="{BE861312-3694-4B52-B0F2-1D7049EC41D5}" type="parTrans" cxnId="{1D07D18A-9D55-4A35-847E-F15D5B99C4F4}">
      <dgm:prSet/>
      <dgm:spPr/>
      <dgm:t>
        <a:bodyPr/>
        <a:lstStyle/>
        <a:p>
          <a:endParaRPr lang="hu-HU"/>
        </a:p>
      </dgm:t>
    </dgm:pt>
    <dgm:pt modelId="{8BD07017-6E14-4D32-B406-1F24A196A5AC}" type="sibTrans" cxnId="{1D07D18A-9D55-4A35-847E-F15D5B99C4F4}">
      <dgm:prSet/>
      <dgm:spPr/>
      <dgm:t>
        <a:bodyPr/>
        <a:lstStyle/>
        <a:p>
          <a:endParaRPr lang="hu-HU"/>
        </a:p>
      </dgm:t>
    </dgm:pt>
    <dgm:pt modelId="{E9999CF6-5412-4722-B233-D41139CE0FBE}">
      <dgm:prSet custT="1"/>
      <dgm:spPr/>
      <dgm:t>
        <a:bodyPr/>
        <a:lstStyle/>
        <a:p>
          <a:pPr algn="l"/>
          <a:r>
            <a:rPr lang="hu-HU" sz="1800" dirty="0"/>
            <a:t>Frekvencia kiosztását az állam végzi</a:t>
          </a:r>
          <a:endParaRPr lang="en-US" sz="1800" dirty="0"/>
        </a:p>
      </dgm:t>
    </dgm:pt>
    <dgm:pt modelId="{FDE4F27F-1A6A-4428-A10A-D608DE0D09ED}" type="parTrans" cxnId="{49C26E7E-09F4-4651-9895-F56502B2B7FF}">
      <dgm:prSet/>
      <dgm:spPr/>
      <dgm:t>
        <a:bodyPr/>
        <a:lstStyle/>
        <a:p>
          <a:endParaRPr lang="hu-HU"/>
        </a:p>
      </dgm:t>
    </dgm:pt>
    <dgm:pt modelId="{CA809B1D-7A0F-43DF-B485-5A32B9FEA1EE}" type="sibTrans" cxnId="{49C26E7E-09F4-4651-9895-F56502B2B7FF}">
      <dgm:prSet/>
      <dgm:spPr/>
      <dgm:t>
        <a:bodyPr/>
        <a:lstStyle/>
        <a:p>
          <a:endParaRPr lang="hu-HU"/>
        </a:p>
      </dgm:t>
    </dgm:pt>
    <dgm:pt modelId="{75F1BC94-FA22-40F4-A8C3-20521FBF642A}">
      <dgm:prSet custT="1"/>
      <dgm:spPr/>
      <dgm:t>
        <a:bodyPr/>
        <a:lstStyle/>
        <a:p>
          <a:pPr algn="l"/>
          <a:r>
            <a:rPr lang="hu-HU" sz="1800" dirty="0"/>
            <a:t>Nagy sávszélesség</a:t>
          </a:r>
          <a:endParaRPr lang="en-US" sz="1800" dirty="0"/>
        </a:p>
      </dgm:t>
    </dgm:pt>
    <dgm:pt modelId="{266BF8BF-4655-400A-A135-1DC54C3A36AD}" type="parTrans" cxnId="{455BBAD2-4BC1-460C-B6E1-A37410F9FF49}">
      <dgm:prSet/>
      <dgm:spPr/>
      <dgm:t>
        <a:bodyPr/>
        <a:lstStyle/>
        <a:p>
          <a:endParaRPr lang="hu-HU"/>
        </a:p>
      </dgm:t>
    </dgm:pt>
    <dgm:pt modelId="{1312C57F-D904-4667-8E2C-786C6C724AC9}" type="sibTrans" cxnId="{455BBAD2-4BC1-460C-B6E1-A37410F9FF49}">
      <dgm:prSet/>
      <dgm:spPr/>
      <dgm:t>
        <a:bodyPr/>
        <a:lstStyle/>
        <a:p>
          <a:endParaRPr lang="hu-HU"/>
        </a:p>
      </dgm:t>
    </dgm:pt>
    <dgm:pt modelId="{0DCE6E65-DF1B-44AA-9CE1-63B77299E98D}">
      <dgm:prSet custT="1"/>
      <dgm:spPr/>
      <dgm:t>
        <a:bodyPr/>
        <a:lstStyle/>
        <a:p>
          <a:pPr algn="l"/>
          <a:r>
            <a:rPr lang="hu-HU" sz="1800" dirty="0"/>
            <a:t>Kiváló adatbiztonság</a:t>
          </a:r>
          <a:endParaRPr lang="en-US" sz="1800" dirty="0"/>
        </a:p>
      </dgm:t>
    </dgm:pt>
    <dgm:pt modelId="{8BC273D2-7176-4832-87F5-98BB1047E1DD}" type="parTrans" cxnId="{4D352283-7C14-4B3D-9FEE-720A7E14B20D}">
      <dgm:prSet/>
      <dgm:spPr/>
      <dgm:t>
        <a:bodyPr/>
        <a:lstStyle/>
        <a:p>
          <a:endParaRPr lang="hu-HU"/>
        </a:p>
      </dgm:t>
    </dgm:pt>
    <dgm:pt modelId="{E792AE55-2C67-460F-90EF-9A1ED1C7534F}" type="sibTrans" cxnId="{4D352283-7C14-4B3D-9FEE-720A7E14B20D}">
      <dgm:prSet/>
      <dgm:spPr/>
      <dgm:t>
        <a:bodyPr/>
        <a:lstStyle/>
        <a:p>
          <a:endParaRPr lang="hu-HU"/>
        </a:p>
      </dgm:t>
    </dgm:pt>
    <dgm:pt modelId="{AF58DA3B-77D5-407F-A250-73348326F4DA}">
      <dgm:prSet custT="1"/>
      <dgm:spPr/>
      <dgm:t>
        <a:bodyPr/>
        <a:lstStyle/>
        <a:p>
          <a:pPr algn="l"/>
          <a:r>
            <a:rPr lang="hu-HU" sz="1800" dirty="0"/>
            <a:t>Más eszköz nem zavar be</a:t>
          </a:r>
          <a:endParaRPr lang="en-US" sz="1800" dirty="0"/>
        </a:p>
      </dgm:t>
    </dgm:pt>
    <dgm:pt modelId="{3F08F887-605F-4FBA-AE73-0FD744F2A580}" type="parTrans" cxnId="{818FCE14-991C-41CF-AADE-CF585AC3EB09}">
      <dgm:prSet/>
      <dgm:spPr/>
      <dgm:t>
        <a:bodyPr/>
        <a:lstStyle/>
        <a:p>
          <a:endParaRPr lang="hu-HU"/>
        </a:p>
      </dgm:t>
    </dgm:pt>
    <dgm:pt modelId="{A90E6E3E-5A7B-444C-B3DE-8E902A4F6723}" type="sibTrans" cxnId="{818FCE14-991C-41CF-AADE-CF585AC3EB09}">
      <dgm:prSet/>
      <dgm:spPr/>
      <dgm:t>
        <a:bodyPr/>
        <a:lstStyle/>
        <a:p>
          <a:endParaRPr lang="hu-HU"/>
        </a:p>
      </dgm:t>
    </dgm:pt>
    <dgm:pt modelId="{83CFC0FE-1714-4E0A-A037-6D03873075A7}">
      <dgm:prSet custT="1"/>
      <dgm:spPr/>
      <dgm:t>
        <a:bodyPr/>
        <a:lstStyle/>
        <a:p>
          <a:pPr algn="l"/>
          <a:r>
            <a:rPr lang="hu-HU" sz="1800" dirty="0"/>
            <a:t>Nagyon rövid hatótáv, számít az irányzék is</a:t>
          </a:r>
          <a:endParaRPr lang="en-US" sz="1800" dirty="0"/>
        </a:p>
      </dgm:t>
    </dgm:pt>
    <dgm:pt modelId="{C15CA59D-C562-4674-B69A-4D24BC6BFC2E}" type="parTrans" cxnId="{CB90B6CC-AFC1-44F3-B17E-29A08EB00E1E}">
      <dgm:prSet/>
      <dgm:spPr/>
      <dgm:t>
        <a:bodyPr/>
        <a:lstStyle/>
        <a:p>
          <a:endParaRPr lang="hu-HU"/>
        </a:p>
      </dgm:t>
    </dgm:pt>
    <dgm:pt modelId="{E33D83F3-3D31-4AC5-9F8A-F0DD7DE1DA66}" type="sibTrans" cxnId="{CB90B6CC-AFC1-44F3-B17E-29A08EB00E1E}">
      <dgm:prSet/>
      <dgm:spPr/>
      <dgm:t>
        <a:bodyPr/>
        <a:lstStyle/>
        <a:p>
          <a:endParaRPr lang="hu-HU"/>
        </a:p>
      </dgm:t>
    </dgm:pt>
    <dgm:pt modelId="{C4E67656-EE3E-4FEC-88F8-4FA134E7ABFD}">
      <dgm:prSet custT="1"/>
      <dgm:spPr/>
      <dgm:t>
        <a:bodyPr/>
        <a:lstStyle/>
        <a:p>
          <a:pPr algn="l"/>
          <a:r>
            <a:rPr lang="hu-HU" sz="1800" dirty="0" err="1"/>
            <a:t>Pl</a:t>
          </a:r>
          <a:r>
            <a:rPr lang="hu-HU" sz="1800" dirty="0"/>
            <a:t>: </a:t>
          </a:r>
          <a:r>
            <a:rPr lang="hu-HU" sz="1800" dirty="0" err="1"/>
            <a:t>TV,Projektor</a:t>
          </a:r>
          <a:r>
            <a:rPr lang="hu-HU" sz="1800" dirty="0"/>
            <a:t>, stb. távirányító</a:t>
          </a:r>
          <a:endParaRPr lang="en-US" sz="1800" dirty="0"/>
        </a:p>
      </dgm:t>
    </dgm:pt>
    <dgm:pt modelId="{0CAE395E-08A5-4BF9-A046-884CC1AA26A0}" type="parTrans" cxnId="{EC81C670-B7A3-4371-B94F-A32EE97B7EFA}">
      <dgm:prSet/>
      <dgm:spPr/>
      <dgm:t>
        <a:bodyPr/>
        <a:lstStyle/>
        <a:p>
          <a:endParaRPr lang="hu-HU"/>
        </a:p>
      </dgm:t>
    </dgm:pt>
    <dgm:pt modelId="{AD42AD6B-0713-45FF-B2A5-F416401E88FB}" type="sibTrans" cxnId="{EC81C670-B7A3-4371-B94F-A32EE97B7EFA}">
      <dgm:prSet/>
      <dgm:spPr/>
      <dgm:t>
        <a:bodyPr/>
        <a:lstStyle/>
        <a:p>
          <a:endParaRPr lang="hu-HU"/>
        </a:p>
      </dgm:t>
    </dgm:pt>
    <dgm:pt modelId="{FF5BA978-BAE1-486F-9687-85B9E0DA3613}">
      <dgm:prSet custT="1"/>
      <dgm:spPr/>
      <dgm:t>
        <a:bodyPr/>
        <a:lstStyle/>
        <a:p>
          <a:pPr algn="l"/>
          <a:r>
            <a:rPr lang="hu-HU" sz="1800" dirty="0"/>
            <a:t>Max sebesség: 16Mbit/s</a:t>
          </a:r>
          <a:endParaRPr lang="en-US" sz="1800" dirty="0"/>
        </a:p>
      </dgm:t>
    </dgm:pt>
    <dgm:pt modelId="{2076FF26-BA6A-4B34-A1CA-50A9FD8A7AFA}" type="parTrans" cxnId="{966E2D2E-257A-421C-96AD-49CD863AD477}">
      <dgm:prSet/>
      <dgm:spPr/>
      <dgm:t>
        <a:bodyPr/>
        <a:lstStyle/>
        <a:p>
          <a:endParaRPr lang="hu-HU"/>
        </a:p>
      </dgm:t>
    </dgm:pt>
    <dgm:pt modelId="{0B7BECB5-E42F-41A7-9CC9-B6211413763C}" type="sibTrans" cxnId="{966E2D2E-257A-421C-96AD-49CD863AD477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3"/>
      <dgm:spPr/>
    </dgm:pt>
    <dgm:pt modelId="{19C71429-8053-45DA-9E36-6F54AF878704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481D7E16-EDA9-4AA0-855B-4A4441BE9336}" type="pres">
      <dgm:prSet presAssocID="{996D61C8-8610-44AE-A7F3-3E20675FCB2C}" presName="spaceBetweenRectangles" presStyleCnt="0"/>
      <dgm:spPr/>
    </dgm:pt>
    <dgm:pt modelId="{5C699887-D0FA-4B0D-80AB-8DB896C44333}" type="pres">
      <dgm:prSet presAssocID="{41E61177-1E2F-48C5-A947-959D47638A38}" presName="parentLin" presStyleCnt="0"/>
      <dgm:spPr/>
    </dgm:pt>
    <dgm:pt modelId="{2A266F59-3072-4071-9B78-0B19373F2506}" type="pres">
      <dgm:prSet presAssocID="{41E61177-1E2F-48C5-A947-959D47638A38}" presName="parentLeftMargin" presStyleLbl="node1" presStyleIdx="0" presStyleCnt="3"/>
      <dgm:spPr/>
    </dgm:pt>
    <dgm:pt modelId="{1E558731-CB3E-4AF6-A11A-4479D78E5C70}" type="pres">
      <dgm:prSet presAssocID="{41E61177-1E2F-48C5-A947-959D47638A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3BE13D-072B-470D-8ABD-8BADF91926CF}" type="pres">
      <dgm:prSet presAssocID="{41E61177-1E2F-48C5-A947-959D47638A38}" presName="negativeSpace" presStyleCnt="0"/>
      <dgm:spPr/>
    </dgm:pt>
    <dgm:pt modelId="{7A998173-3015-43C3-9D34-CBD6316921C6}" type="pres">
      <dgm:prSet presAssocID="{41E61177-1E2F-48C5-A947-959D47638A38}" presName="childText" presStyleLbl="conFgAcc1" presStyleIdx="1" presStyleCnt="3">
        <dgm:presLayoutVars>
          <dgm:bulletEnabled val="1"/>
        </dgm:presLayoutVars>
      </dgm:prSet>
      <dgm:spPr/>
    </dgm:pt>
    <dgm:pt modelId="{49D4E5B8-1649-4A92-88C0-C68F5E4905C3}" type="pres">
      <dgm:prSet presAssocID="{04AFB467-07C1-4C7F-9DE9-DCBE7673C482}" presName="spaceBetweenRectangles" presStyleCnt="0"/>
      <dgm:spPr/>
    </dgm:pt>
    <dgm:pt modelId="{1D2AD5CF-0920-4A73-8F2D-26BE187DDB7C}" type="pres">
      <dgm:prSet presAssocID="{44CCA689-77D9-4C8B-8BB3-19D77494A819}" presName="parentLin" presStyleCnt="0"/>
      <dgm:spPr/>
    </dgm:pt>
    <dgm:pt modelId="{6BFB171A-B44C-4B03-ADC8-3DC4DE22A2D7}" type="pres">
      <dgm:prSet presAssocID="{44CCA689-77D9-4C8B-8BB3-19D77494A819}" presName="parentLeftMargin" presStyleLbl="node1" presStyleIdx="1" presStyleCnt="3"/>
      <dgm:spPr/>
    </dgm:pt>
    <dgm:pt modelId="{CA0A02F3-DECB-41B3-A818-1245A972934C}" type="pres">
      <dgm:prSet presAssocID="{44CCA689-77D9-4C8B-8BB3-19D77494A8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471802-5FF9-42C6-9711-89D2554F9507}" type="pres">
      <dgm:prSet presAssocID="{44CCA689-77D9-4C8B-8BB3-19D77494A819}" presName="negativeSpace" presStyleCnt="0"/>
      <dgm:spPr/>
    </dgm:pt>
    <dgm:pt modelId="{A883DBFF-EE7A-40DC-9258-5378A8918885}" type="pres">
      <dgm:prSet presAssocID="{44CCA689-77D9-4C8B-8BB3-19D77494A8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C8A50F-E566-443B-8FE3-4683B7164218}" type="presOf" srcId="{41E61177-1E2F-48C5-A947-959D47638A38}" destId="{1E558731-CB3E-4AF6-A11A-4479D78E5C70}" srcOrd="1" destOrd="0" presId="urn:microsoft.com/office/officeart/2005/8/layout/list1"/>
    <dgm:cxn modelId="{818FCE14-991C-41CF-AADE-CF585AC3EB09}" srcId="{AD2D9B68-4E4D-4DBE-8659-7C972D68FE91}" destId="{AF58DA3B-77D5-407F-A250-73348326F4DA}" srcOrd="0" destOrd="0" parTransId="{3F08F887-605F-4FBA-AE73-0FD744F2A580}" sibTransId="{A90E6E3E-5A7B-444C-B3DE-8E902A4F6723}"/>
    <dgm:cxn modelId="{E9BB461B-9BC9-4B4E-8F38-0828D62C1E5C}" type="presOf" srcId="{AF58DA3B-77D5-407F-A250-73348326F4DA}" destId="{8B637364-2692-48F1-BC05-4E372E2D1DDC}" srcOrd="0" destOrd="0" presId="urn:microsoft.com/office/officeart/2005/8/layout/list1"/>
    <dgm:cxn modelId="{BD7E6824-4247-4A8B-A80F-4820E3B3CF5F}" type="presOf" srcId="{44CCA689-77D9-4C8B-8BB3-19D77494A819}" destId="{CA0A02F3-DECB-41B3-A818-1245A972934C}" srcOrd="1" destOrd="0" presId="urn:microsoft.com/office/officeart/2005/8/layout/list1"/>
    <dgm:cxn modelId="{D7DC262D-B8BE-42EF-8EA4-43F9BCA4ADE9}" type="presOf" srcId="{EFE81A43-84BB-4C27-B8EE-778FF01E745C}" destId="{A883DBFF-EE7A-40DC-9258-5378A8918885}" srcOrd="0" destOrd="9" presId="urn:microsoft.com/office/officeart/2005/8/layout/list1"/>
    <dgm:cxn modelId="{966E2D2E-257A-421C-96AD-49CD863AD477}" srcId="{AD2D9B68-4E4D-4DBE-8659-7C972D68FE91}" destId="{FF5BA978-BAE1-486F-9687-85B9E0DA3613}" srcOrd="3" destOrd="0" parTransId="{2076FF26-BA6A-4B34-A1CA-50A9FD8A7AFA}" sibTransId="{0B7BECB5-E42F-41A7-9CC9-B6211413763C}"/>
    <dgm:cxn modelId="{3A313B2E-124E-41FA-B3B3-1A0AA39E9FB8}" srcId="{44CCA689-77D9-4C8B-8BB3-19D77494A819}" destId="{0E5A1C77-7D55-4A93-B97D-159A00144028}" srcOrd="0" destOrd="0" parTransId="{647B4D90-D0BF-4EC8-894E-CA4D0DB17E6C}" sibTransId="{36FE3246-7528-4D45-BADD-6F53D55AEAC4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02C3415F-F7BA-4C87-8EC0-261E134FE2AD}" type="presOf" srcId="{8E6E4DE0-F714-4756-B522-61ABF6EAF16E}" destId="{A883DBFF-EE7A-40DC-9258-5378A8918885}" srcOrd="0" destOrd="4" presId="urn:microsoft.com/office/officeart/2005/8/layout/list1"/>
    <dgm:cxn modelId="{78EA2161-3428-4C6D-BA5A-A8D5401219B3}" srcId="{44CCA689-77D9-4C8B-8BB3-19D77494A819}" destId="{44C02B62-E19E-4648-81BB-5BBC5D6B0D61}" srcOrd="3" destOrd="0" parTransId="{6DF5D30C-E60B-4517-8ADB-D73C91FD82AB}" sibTransId="{7DD120D3-972F-4651-901C-C2A19EB664DD}"/>
    <dgm:cxn modelId="{F2107943-841A-4F6B-8734-01688EAD4E84}" type="presOf" srcId="{E9999CF6-5412-4722-B233-D41139CE0FBE}" destId="{A883DBFF-EE7A-40DC-9258-5378A8918885}" srcOrd="0" destOrd="10" presId="urn:microsoft.com/office/officeart/2005/8/layout/list1"/>
    <dgm:cxn modelId="{BF39EC46-C027-4CB7-B351-05FF7B1D8464}" srcId="{0E5A1C77-7D55-4A93-B97D-159A00144028}" destId="{23AF9B89-CFEA-40DF-A49E-4990292D397B}" srcOrd="0" destOrd="0" parTransId="{9CC108B6-3CFC-4825-9F1E-29EC4BF57D62}" sibTransId="{C2FC5D24-E5C4-43EC-ABDC-C9052A917DE4}"/>
    <dgm:cxn modelId="{45F7F046-239D-43C3-8EF1-38E3C1548DDB}" type="presOf" srcId="{23AF9B89-CFEA-40DF-A49E-4990292D397B}" destId="{A883DBFF-EE7A-40DC-9258-5378A8918885}" srcOrd="0" destOrd="1" presId="urn:microsoft.com/office/officeart/2005/8/layout/list1"/>
    <dgm:cxn modelId="{FB1C484A-C69A-4A5E-A974-E90897541458}" srcId="{8E6E4DE0-F714-4756-B522-61ABF6EAF16E}" destId="{1D84C84C-7BDE-4D9D-BAD6-5EB4A753247E}" srcOrd="0" destOrd="0" parTransId="{4938BD01-3940-40C3-B7FC-79A5FFDFE595}" sibTransId="{087B52A6-5354-479D-8D18-A6F5C2CBE430}"/>
    <dgm:cxn modelId="{693AC16A-3558-4CD8-B1E3-850485F971B8}" srcId="{8E6E4DE0-F714-4756-B522-61ABF6EAF16E}" destId="{5E58F6FB-CE4B-4C7D-94CD-2D4E62D3A9CF}" srcOrd="1" destOrd="0" parTransId="{DD50C0D3-E612-406B-BD92-F54F02C61D75}" sibTransId="{2CD3631B-9D2E-4F4F-A0FE-1C34F91F87A6}"/>
    <dgm:cxn modelId="{F50F094E-373A-4C6B-8938-CBCFF393B113}" type="presOf" srcId="{FF5BA978-BAE1-486F-9687-85B9E0DA3613}" destId="{8B637364-2692-48F1-BC05-4E372E2D1DDC}" srcOrd="0" destOrd="3" presId="urn:microsoft.com/office/officeart/2005/8/layout/list1"/>
    <dgm:cxn modelId="{12853F6E-133D-44B9-BAD8-B58ABDE3CA0F}" type="presOf" srcId="{75F1BC94-FA22-40F4-A8C3-20521FBF642A}" destId="{7A998173-3015-43C3-9D34-CBD6316921C6}" srcOrd="0" destOrd="0" presId="urn:microsoft.com/office/officeart/2005/8/layout/list1"/>
    <dgm:cxn modelId="{EC81C670-B7A3-4371-B94F-A32EE97B7EFA}" srcId="{AD2D9B68-4E4D-4DBE-8659-7C972D68FE91}" destId="{C4E67656-EE3E-4FEC-88F8-4FA134E7ABFD}" srcOrd="2" destOrd="0" parTransId="{0CAE395E-08A5-4BF9-A046-884CC1AA26A0}" sibTransId="{AD42AD6B-0713-45FF-B2A5-F416401E88FB}"/>
    <dgm:cxn modelId="{6C6E6854-2E9F-415F-BA65-7388A9A9C16D}" srcId="{1CF5DDDC-60F0-4B46-A6DA-A7745450FB87}" destId="{44CCA689-77D9-4C8B-8BB3-19D77494A819}" srcOrd="2" destOrd="0" parTransId="{6A8F5342-3145-4EAC-8B69-F1EA1D8D45A1}" sibTransId="{BF212F9F-F8A3-4896-868C-0213ED82ED3C}"/>
    <dgm:cxn modelId="{E3C69857-54CB-4339-8C99-70691342517B}" type="presOf" srcId="{41E61177-1E2F-48C5-A947-959D47638A38}" destId="{2A266F59-3072-4071-9B78-0B19373F2506}" srcOrd="0" destOrd="0" presId="urn:microsoft.com/office/officeart/2005/8/layout/list1"/>
    <dgm:cxn modelId="{E48D697A-4B38-4017-B5EE-3BB145A5BD60}" type="presOf" srcId="{44CCA689-77D9-4C8B-8BB3-19D77494A819}" destId="{6BFB171A-B44C-4B03-ADC8-3DC4DE22A2D7}" srcOrd="0" destOrd="0" presId="urn:microsoft.com/office/officeart/2005/8/layout/list1"/>
    <dgm:cxn modelId="{F564BE7B-A4F4-4EDD-AAF2-D6D277D0D17F}" type="presOf" srcId="{83CFC0FE-1714-4E0A-A037-6D03873075A7}" destId="{8B637364-2692-48F1-BC05-4E372E2D1DDC}" srcOrd="0" destOrd="1" presId="urn:microsoft.com/office/officeart/2005/8/layout/list1"/>
    <dgm:cxn modelId="{49C26E7E-09F4-4651-9895-F56502B2B7FF}" srcId="{44C02B62-E19E-4648-81BB-5BBC5D6B0D61}" destId="{E9999CF6-5412-4722-B233-D41139CE0FBE}" srcOrd="2" destOrd="0" parTransId="{FDE4F27F-1A6A-4428-A10A-D608DE0D09ED}" sibTransId="{CA809B1D-7A0F-43DF-B485-5A32B9FEA1EE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D352283-7C14-4B3D-9FEE-720A7E14B20D}" srcId="{41E61177-1E2F-48C5-A947-959D47638A38}" destId="{0DCE6E65-DF1B-44AA-9CE1-63B77299E98D}" srcOrd="1" destOrd="0" parTransId="{8BC273D2-7176-4832-87F5-98BB1047E1DD}" sibTransId="{E792AE55-2C67-460F-90EF-9A1ED1C7534F}"/>
    <dgm:cxn modelId="{1D07D18A-9D55-4A35-847E-F15D5B99C4F4}" srcId="{44C02B62-E19E-4648-81BB-5BBC5D6B0D61}" destId="{EFE81A43-84BB-4C27-B8EE-778FF01E745C}" srcOrd="1" destOrd="0" parTransId="{BE861312-3694-4B52-B0F2-1D7049EC41D5}" sibTransId="{8BD07017-6E14-4D32-B406-1F24A196A5AC}"/>
    <dgm:cxn modelId="{EAC46E8F-E509-4E9D-A622-E58D9913AE07}" srcId="{44C02B62-E19E-4648-81BB-5BBC5D6B0D61}" destId="{52E93DFC-25DA-4BC4-9B98-993C09D6908D}" srcOrd="0" destOrd="0" parTransId="{9E22AE51-A0AC-4770-B388-2B326FE07BA9}" sibTransId="{D44F7749-1514-4DD2-9EA5-15209165E385}"/>
    <dgm:cxn modelId="{9E46948F-D2A2-4672-A2E9-7B55DFEC3EE9}" type="presOf" srcId="{1D84C84C-7BDE-4D9D-BAD6-5EB4A753247E}" destId="{A883DBFF-EE7A-40DC-9258-5378A8918885}" srcOrd="0" destOrd="5" presId="urn:microsoft.com/office/officeart/2005/8/layout/list1"/>
    <dgm:cxn modelId="{B2BB2991-AF77-43DF-A074-B6D8721FFBBF}" type="presOf" srcId="{52E93DFC-25DA-4BC4-9B98-993C09D6908D}" destId="{A883DBFF-EE7A-40DC-9258-5378A8918885}" srcOrd="0" destOrd="8" presId="urn:microsoft.com/office/officeart/2005/8/layout/list1"/>
    <dgm:cxn modelId="{3C27AB9B-6576-428B-BC6B-37BFB6A48480}" type="presOf" srcId="{C4E67656-EE3E-4FEC-88F8-4FA134E7ABFD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AD1B2ABB-BF65-4E34-868B-0DA3F3475CC1}" type="presOf" srcId="{0E5A1C77-7D55-4A93-B97D-159A00144028}" destId="{A883DBFF-EE7A-40DC-9258-5378A8918885}" srcOrd="0" destOrd="0" presId="urn:microsoft.com/office/officeart/2005/8/layout/list1"/>
    <dgm:cxn modelId="{1A6E30C0-E00A-46B5-B269-DE7A4F22DD87}" srcId="{44CCA689-77D9-4C8B-8BB3-19D77494A819}" destId="{8E6E4DE0-F714-4756-B522-61ABF6EAF16E}" srcOrd="2" destOrd="0" parTransId="{16AF2713-8DF7-49A2-90C6-DF0E5551E76D}" sibTransId="{312BC30D-5E56-48C4-AAB7-BDCE9C122F93}"/>
    <dgm:cxn modelId="{731728C1-A200-4F4F-9B64-2E68E7AAC288}" type="presOf" srcId="{DD88C1B1-4584-4025-9F44-D0A747A396DD}" destId="{A883DBFF-EE7A-40DC-9258-5378A8918885}" srcOrd="0" destOrd="3" presId="urn:microsoft.com/office/officeart/2005/8/layout/list1"/>
    <dgm:cxn modelId="{CB90B6CC-AFC1-44F3-B17E-29A08EB00E1E}" srcId="{AD2D9B68-4E4D-4DBE-8659-7C972D68FE91}" destId="{83CFC0FE-1714-4E0A-A037-6D03873075A7}" srcOrd="1" destOrd="0" parTransId="{C15CA59D-C562-4674-B69A-4D24BC6BFC2E}" sibTransId="{E33D83F3-3D31-4AC5-9F8A-F0DD7DE1DA66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55BBAD2-4BC1-460C-B6E1-A37410F9FF49}" srcId="{41E61177-1E2F-48C5-A947-959D47638A38}" destId="{75F1BC94-FA22-40F4-A8C3-20521FBF642A}" srcOrd="0" destOrd="0" parTransId="{266BF8BF-4655-400A-A135-1DC54C3A36AD}" sibTransId="{1312C57F-D904-4667-8E2C-786C6C724AC9}"/>
    <dgm:cxn modelId="{EF4C4FD5-5056-4869-987C-26C7DB185CB2}" srcId="{1CF5DDDC-60F0-4B46-A6DA-A7745450FB87}" destId="{41E61177-1E2F-48C5-A947-959D47638A38}" srcOrd="1" destOrd="0" parTransId="{1007BDE3-F62A-4D75-810E-7364B8881632}" sibTransId="{04AFB467-07C1-4C7F-9DE9-DCBE7673C482}"/>
    <dgm:cxn modelId="{7F50D5D5-A247-49F3-8087-064786711AE3}" type="presOf" srcId="{0DCE6E65-DF1B-44AA-9CE1-63B77299E98D}" destId="{7A998173-3015-43C3-9D34-CBD6316921C6}" srcOrd="0" destOrd="1" presId="urn:microsoft.com/office/officeart/2005/8/layout/list1"/>
    <dgm:cxn modelId="{0157D0E5-D5C3-43AF-998A-088CF55576F2}" type="presOf" srcId="{5E58F6FB-CE4B-4C7D-94CD-2D4E62D3A9CF}" destId="{A883DBFF-EE7A-40DC-9258-5378A8918885}" srcOrd="0" destOrd="6" presId="urn:microsoft.com/office/officeart/2005/8/layout/list1"/>
    <dgm:cxn modelId="{27900FE6-F201-402E-A313-63B3F4787D32}" type="presOf" srcId="{B3DC3683-1A06-4D19-8EC1-16147AC4760C}" destId="{A883DBFF-EE7A-40DC-9258-5378A8918885}" srcOrd="0" destOrd="2" presId="urn:microsoft.com/office/officeart/2005/8/layout/list1"/>
    <dgm:cxn modelId="{64FED3EF-3DE7-404A-A327-A97122BA43D9}" type="presOf" srcId="{44C02B62-E19E-4648-81BB-5BBC5D6B0D61}" destId="{A883DBFF-EE7A-40DC-9258-5378A8918885}" srcOrd="0" destOrd="7" presId="urn:microsoft.com/office/officeart/2005/8/layout/list1"/>
    <dgm:cxn modelId="{D6510FFE-BE12-4507-AF9A-8C620B0314E1}" srcId="{B3DC3683-1A06-4D19-8EC1-16147AC4760C}" destId="{DD88C1B1-4584-4025-9F44-D0A747A396DD}" srcOrd="0" destOrd="0" parTransId="{82D4EB30-5A3D-4609-A808-CF7FB437D917}" sibTransId="{FC984852-CF08-4F0B-86C4-9643C9004A7F}"/>
    <dgm:cxn modelId="{4C8B53FF-B315-4518-89CA-77C6EBB285E9}" srcId="{44CCA689-77D9-4C8B-8BB3-19D77494A819}" destId="{B3DC3683-1A06-4D19-8EC1-16147AC4760C}" srcOrd="1" destOrd="0" parTransId="{6D1602A6-FA66-4EBB-8AEE-35F210B09BF7}" sibTransId="{62EC54BE-7443-454E-BA22-B07EB37800B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7A7C5215-C27D-4A63-A856-C508F3200F99}" type="presParOf" srcId="{1D9886E5-CCF2-4740-958D-8A3292458615}" destId="{481D7E16-EDA9-4AA0-855B-4A4441BE9336}" srcOrd="3" destOrd="0" presId="urn:microsoft.com/office/officeart/2005/8/layout/list1"/>
    <dgm:cxn modelId="{F646A79B-DD1D-4FC1-A091-8F7C04B19492}" type="presParOf" srcId="{1D9886E5-CCF2-4740-958D-8A3292458615}" destId="{5C699887-D0FA-4B0D-80AB-8DB896C44333}" srcOrd="4" destOrd="0" presId="urn:microsoft.com/office/officeart/2005/8/layout/list1"/>
    <dgm:cxn modelId="{ACF55B9B-69C4-4DF8-A4D1-0D856B006727}" type="presParOf" srcId="{5C699887-D0FA-4B0D-80AB-8DB896C44333}" destId="{2A266F59-3072-4071-9B78-0B19373F2506}" srcOrd="0" destOrd="0" presId="urn:microsoft.com/office/officeart/2005/8/layout/list1"/>
    <dgm:cxn modelId="{F2154931-19FD-4238-84E7-E4A2C7FA3C23}" type="presParOf" srcId="{5C699887-D0FA-4B0D-80AB-8DB896C44333}" destId="{1E558731-CB3E-4AF6-A11A-4479D78E5C70}" srcOrd="1" destOrd="0" presId="urn:microsoft.com/office/officeart/2005/8/layout/list1"/>
    <dgm:cxn modelId="{DF9565A2-A07C-484D-9D09-1480F953E970}" type="presParOf" srcId="{1D9886E5-CCF2-4740-958D-8A3292458615}" destId="{B03BE13D-072B-470D-8ABD-8BADF91926CF}" srcOrd="5" destOrd="0" presId="urn:microsoft.com/office/officeart/2005/8/layout/list1"/>
    <dgm:cxn modelId="{352C238D-33BE-4CAF-A69C-E936315B8C68}" type="presParOf" srcId="{1D9886E5-CCF2-4740-958D-8A3292458615}" destId="{7A998173-3015-43C3-9D34-CBD6316921C6}" srcOrd="6" destOrd="0" presId="urn:microsoft.com/office/officeart/2005/8/layout/list1"/>
    <dgm:cxn modelId="{BC43EF9A-700F-4A9F-9E18-A7D8E72B50B8}" type="presParOf" srcId="{1D9886E5-CCF2-4740-958D-8A3292458615}" destId="{49D4E5B8-1649-4A92-88C0-C68F5E4905C3}" srcOrd="7" destOrd="0" presId="urn:microsoft.com/office/officeart/2005/8/layout/list1"/>
    <dgm:cxn modelId="{3A2CAE8B-2008-4139-82C4-6C77252D301F}" type="presParOf" srcId="{1D9886E5-CCF2-4740-958D-8A3292458615}" destId="{1D2AD5CF-0920-4A73-8F2D-26BE187DDB7C}" srcOrd="8" destOrd="0" presId="urn:microsoft.com/office/officeart/2005/8/layout/list1"/>
    <dgm:cxn modelId="{903D1136-F62E-47D6-81DC-7600652AC813}" type="presParOf" srcId="{1D2AD5CF-0920-4A73-8F2D-26BE187DDB7C}" destId="{6BFB171A-B44C-4B03-ADC8-3DC4DE22A2D7}" srcOrd="0" destOrd="0" presId="urn:microsoft.com/office/officeart/2005/8/layout/list1"/>
    <dgm:cxn modelId="{128040BE-77A4-4985-85A5-9392A5CD10FD}" type="presParOf" srcId="{1D2AD5CF-0920-4A73-8F2D-26BE187DDB7C}" destId="{CA0A02F3-DECB-41B3-A818-1245A972934C}" srcOrd="1" destOrd="0" presId="urn:microsoft.com/office/officeart/2005/8/layout/list1"/>
    <dgm:cxn modelId="{BDB25AFD-4ECD-4A3C-BA1D-A03BF3A05070}" type="presParOf" srcId="{1D9886E5-CCF2-4740-958D-8A3292458615}" destId="{BF471802-5FF9-42C6-9711-89D2554F9507}" srcOrd="9" destOrd="0" presId="urn:microsoft.com/office/officeart/2005/8/layout/list1"/>
    <dgm:cxn modelId="{24C4B91F-E58A-4FB3-9E7F-AE7D1BEDA407}" type="presParOf" srcId="{1D9886E5-CCF2-4740-958D-8A3292458615}" destId="{A883DBFF-EE7A-40DC-9258-5378A89188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8C05E89-EF92-4A6A-B7D5-CC2AB7A0EA8C}">
      <dgm:prSet/>
      <dgm:spPr/>
      <dgm:t>
        <a:bodyPr/>
        <a:lstStyle/>
        <a:p>
          <a:r>
            <a:rPr lang="hu-HU" dirty="0"/>
            <a:t>Bluetooth (5.2 – 2020. jan. 7.)</a:t>
          </a:r>
          <a:endParaRPr lang="en-US" dirty="0"/>
        </a:p>
      </dgm:t>
    </dgm:pt>
    <dgm:pt modelId="{9813D361-31CB-4270-AED0-76EF30C95E47}" type="parTrans" cxnId="{0E1F4FD7-99D8-42E4-8AF1-D4752C79CC15}">
      <dgm:prSet/>
      <dgm:spPr/>
      <dgm:t>
        <a:bodyPr/>
        <a:lstStyle/>
        <a:p>
          <a:endParaRPr lang="hu-HU"/>
        </a:p>
      </dgm:t>
    </dgm:pt>
    <dgm:pt modelId="{E58A577A-B0CD-4FD3-A687-3D768863C562}" type="sibTrans" cxnId="{0E1F4FD7-99D8-42E4-8AF1-D4752C79CC15}">
      <dgm:prSet/>
      <dgm:spPr/>
      <dgm:t>
        <a:bodyPr/>
        <a:lstStyle/>
        <a:p>
          <a:endParaRPr lang="hu-HU"/>
        </a:p>
      </dgm:t>
    </dgm:pt>
    <dgm:pt modelId="{E68FD3F6-9FC5-412C-B58E-E41DA150783A}">
      <dgm:prSet/>
      <dgm:spPr/>
      <dgm:t>
        <a:bodyPr/>
        <a:lstStyle/>
        <a:p>
          <a:endParaRPr lang="en-US" dirty="0"/>
        </a:p>
      </dgm:t>
    </dgm:pt>
    <dgm:pt modelId="{C8A6E52F-BBB5-4E12-ACB3-9B6261AF4BFC}" type="parTrans" cxnId="{A6852829-E69D-437B-8CA4-BA25919AC794}">
      <dgm:prSet/>
      <dgm:spPr/>
      <dgm:t>
        <a:bodyPr/>
        <a:lstStyle/>
        <a:p>
          <a:endParaRPr lang="hu-HU"/>
        </a:p>
      </dgm:t>
    </dgm:pt>
    <dgm:pt modelId="{96B7B8A1-716C-4ADC-A487-50E624A2840F}" type="sibTrans" cxnId="{A6852829-E69D-437B-8CA4-BA25919AC794}">
      <dgm:prSet/>
      <dgm:spPr/>
      <dgm:t>
        <a:bodyPr/>
        <a:lstStyle/>
        <a:p>
          <a:endParaRPr lang="hu-HU"/>
        </a:p>
      </dgm:t>
    </dgm:pt>
    <dgm:pt modelId="{5535C5B6-59C2-4C58-ADD4-AC2F89368D4E}">
      <dgm:prSet/>
      <dgm:spPr/>
      <dgm:t>
        <a:bodyPr/>
        <a:lstStyle/>
        <a:p>
          <a:r>
            <a:rPr lang="hu-HU" dirty="0"/>
            <a:t>Rövid hatótávú rádiós kapcsolat (~240m, 2Mbit/s)</a:t>
          </a:r>
          <a:endParaRPr lang="en-US" dirty="0"/>
        </a:p>
      </dgm:t>
    </dgm:pt>
    <dgm:pt modelId="{874F9752-302F-4411-866C-37841AEBA211}" type="parTrans" cxnId="{2CBE1CF9-3E46-4B68-B946-755AD1480E5A}">
      <dgm:prSet/>
      <dgm:spPr/>
      <dgm:t>
        <a:bodyPr/>
        <a:lstStyle/>
        <a:p>
          <a:endParaRPr lang="hu-HU"/>
        </a:p>
      </dgm:t>
    </dgm:pt>
    <dgm:pt modelId="{C26D069B-725A-4E8A-8B8F-9C4EAD42041B}" type="sibTrans" cxnId="{2CBE1CF9-3E46-4B68-B946-755AD1480E5A}">
      <dgm:prSet/>
      <dgm:spPr/>
      <dgm:t>
        <a:bodyPr/>
        <a:lstStyle/>
        <a:p>
          <a:endParaRPr lang="hu-HU"/>
        </a:p>
      </dgm:t>
    </dgm:pt>
    <dgm:pt modelId="{D1846EB1-2614-4792-9790-86A35575BF00}">
      <dgm:prSet/>
      <dgm:spPr/>
      <dgm:t>
        <a:bodyPr/>
        <a:lstStyle/>
        <a:p>
          <a:r>
            <a:rPr lang="hu-HU" dirty="0"/>
            <a:t>Alacsony energiafogyasztás</a:t>
          </a:r>
          <a:endParaRPr lang="en-US" dirty="0"/>
        </a:p>
      </dgm:t>
    </dgm:pt>
    <dgm:pt modelId="{D47F89F1-712D-462C-A5D2-5EFDAE7F332F}" type="parTrans" cxnId="{1EE02A4E-411A-450F-B839-7DE44B23AB8B}">
      <dgm:prSet/>
      <dgm:spPr/>
      <dgm:t>
        <a:bodyPr/>
        <a:lstStyle/>
        <a:p>
          <a:endParaRPr lang="hu-HU"/>
        </a:p>
      </dgm:t>
    </dgm:pt>
    <dgm:pt modelId="{9E84B0DC-C236-49B3-8501-32C11A6C0E92}" type="sibTrans" cxnId="{1EE02A4E-411A-450F-B839-7DE44B23AB8B}">
      <dgm:prSet/>
      <dgm:spPr/>
      <dgm:t>
        <a:bodyPr/>
        <a:lstStyle/>
        <a:p>
          <a:endParaRPr lang="hu-HU"/>
        </a:p>
      </dgm:t>
    </dgm:pt>
    <dgm:pt modelId="{463B2C09-2442-4821-9896-7290C2B31EA9}">
      <dgm:prSet/>
      <dgm:spPr/>
      <dgm:t>
        <a:bodyPr/>
        <a:lstStyle/>
        <a:p>
          <a:r>
            <a:rPr lang="hu-HU" dirty="0"/>
            <a:t>Nem akadály a fal</a:t>
          </a:r>
          <a:endParaRPr lang="en-US" dirty="0"/>
        </a:p>
      </dgm:t>
    </dgm:pt>
    <dgm:pt modelId="{20BADC29-E9C4-467A-A6B5-DF64ED0DDAED}" type="parTrans" cxnId="{67334DE0-3454-4C02-B4E0-E0B73D10B84F}">
      <dgm:prSet/>
      <dgm:spPr/>
      <dgm:t>
        <a:bodyPr/>
        <a:lstStyle/>
        <a:p>
          <a:endParaRPr lang="hu-HU"/>
        </a:p>
      </dgm:t>
    </dgm:pt>
    <dgm:pt modelId="{48BC494C-114A-4122-A29B-74B4B894538C}" type="sibTrans" cxnId="{67334DE0-3454-4C02-B4E0-E0B73D10B84F}">
      <dgm:prSet/>
      <dgm:spPr/>
      <dgm:t>
        <a:bodyPr/>
        <a:lstStyle/>
        <a:p>
          <a:endParaRPr lang="hu-HU"/>
        </a:p>
      </dgm:t>
    </dgm:pt>
    <dgm:pt modelId="{5D7BB78C-664C-4DDB-8DAB-B03206C45200}">
      <dgm:prSet/>
      <dgm:spPr/>
      <dgm:t>
        <a:bodyPr/>
        <a:lstStyle/>
        <a:p>
          <a:r>
            <a:rPr lang="hu-HU" dirty="0"/>
            <a:t>Internet nélküli GPS támogatás</a:t>
          </a:r>
          <a:endParaRPr lang="en-US" dirty="0"/>
        </a:p>
      </dgm:t>
    </dgm:pt>
    <dgm:pt modelId="{A91D8016-BD9B-44FA-9EA4-6F387763AFF0}" type="parTrans" cxnId="{FE08136A-DF02-4F73-923C-8C2AA73840C0}">
      <dgm:prSet/>
      <dgm:spPr/>
      <dgm:t>
        <a:bodyPr/>
        <a:lstStyle/>
        <a:p>
          <a:endParaRPr lang="hu-HU"/>
        </a:p>
      </dgm:t>
    </dgm:pt>
    <dgm:pt modelId="{569FB364-504E-4DC6-B454-12238E876904}" type="sibTrans" cxnId="{FE08136A-DF02-4F73-923C-8C2AA73840C0}">
      <dgm:prSet/>
      <dgm:spPr/>
      <dgm:t>
        <a:bodyPr/>
        <a:lstStyle/>
        <a:p>
          <a:endParaRPr lang="hu-HU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Műholdas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B062ACE3-EB99-40DD-9C56-8C442FDF2C4E}">
      <dgm:prSet/>
      <dgm:spPr/>
      <dgm:t>
        <a:bodyPr/>
        <a:lstStyle/>
        <a:p>
          <a:r>
            <a:rPr lang="hu-HU" dirty="0"/>
            <a:t>2,4ghz frekvenciasáv használata (79 db 1Mhz)</a:t>
          </a:r>
          <a:endParaRPr lang="en-US" dirty="0"/>
        </a:p>
      </dgm:t>
    </dgm:pt>
    <dgm:pt modelId="{DF2D1165-BF91-4A75-81FE-6A8F193CDB01}" type="parTrans" cxnId="{5200656E-7949-409A-A0D7-B4EDBB0A6CE7}">
      <dgm:prSet/>
      <dgm:spPr/>
      <dgm:t>
        <a:bodyPr/>
        <a:lstStyle/>
        <a:p>
          <a:endParaRPr lang="hu-HU"/>
        </a:p>
      </dgm:t>
    </dgm:pt>
    <dgm:pt modelId="{B436EE8C-87B0-4232-8EBA-068CB66934E7}" type="sibTrans" cxnId="{5200656E-7949-409A-A0D7-B4EDBB0A6CE7}">
      <dgm:prSet/>
      <dgm:spPr/>
      <dgm:t>
        <a:bodyPr/>
        <a:lstStyle/>
        <a:p>
          <a:endParaRPr lang="hu-HU"/>
        </a:p>
      </dgm:t>
    </dgm:pt>
    <dgm:pt modelId="{44B953FE-D82F-45E6-9C38-45D82DF2C4BA}">
      <dgm:prSet/>
      <dgm:spPr/>
      <dgm:t>
        <a:bodyPr/>
        <a:lstStyle/>
        <a:p>
          <a:r>
            <a:rPr lang="hu-HU" dirty="0"/>
            <a:t>1600/mp változás történik random(szórt spektrum)</a:t>
          </a:r>
          <a:endParaRPr lang="en-US" dirty="0"/>
        </a:p>
      </dgm:t>
    </dgm:pt>
    <dgm:pt modelId="{AA27F63B-903A-46BA-8BEA-6A7EC4C1FA3A}" type="parTrans" cxnId="{B0033A37-64F9-4FBD-A980-FA7A95BCFD0B}">
      <dgm:prSet/>
      <dgm:spPr/>
      <dgm:t>
        <a:bodyPr/>
        <a:lstStyle/>
        <a:p>
          <a:endParaRPr lang="hu-HU"/>
        </a:p>
      </dgm:t>
    </dgm:pt>
    <dgm:pt modelId="{9A2F1C17-8245-4853-B3DE-A52409C7A6EA}" type="sibTrans" cxnId="{B0033A37-64F9-4FBD-A980-FA7A95BCFD0B}">
      <dgm:prSet/>
      <dgm:spPr/>
      <dgm:t>
        <a:bodyPr/>
        <a:lstStyle/>
        <a:p>
          <a:endParaRPr lang="hu-HU"/>
        </a:p>
      </dgm:t>
    </dgm:pt>
    <dgm:pt modelId="{E5E13ACA-CB5B-4B0E-95FF-DAC1642872D1}">
      <dgm:prSet/>
      <dgm:spPr/>
      <dgm:t>
        <a:bodyPr/>
        <a:lstStyle/>
        <a:p>
          <a:r>
            <a:rPr lang="hu-HU" dirty="0"/>
            <a:t>Keringési sebesség = a földével</a:t>
          </a:r>
          <a:endParaRPr lang="en-US" dirty="0"/>
        </a:p>
      </dgm:t>
    </dgm:pt>
    <dgm:pt modelId="{8026C59C-C988-4569-A82F-5708EC458FD2}" type="parTrans" cxnId="{CFBC21FE-7631-4390-9B77-E8235AF3EC31}">
      <dgm:prSet/>
      <dgm:spPr/>
      <dgm:t>
        <a:bodyPr/>
        <a:lstStyle/>
        <a:p>
          <a:endParaRPr lang="hu-HU"/>
        </a:p>
      </dgm:t>
    </dgm:pt>
    <dgm:pt modelId="{40C8B15A-050F-4978-92BC-44BD2239DD93}" type="sibTrans" cxnId="{CFBC21FE-7631-4390-9B77-E8235AF3EC31}">
      <dgm:prSet/>
      <dgm:spPr/>
      <dgm:t>
        <a:bodyPr/>
        <a:lstStyle/>
        <a:p>
          <a:endParaRPr lang="hu-HU"/>
        </a:p>
      </dgm:t>
    </dgm:pt>
    <dgm:pt modelId="{6C1D5874-8DBD-44D7-9EE3-39619BFB719C}">
      <dgm:prSet/>
      <dgm:spPr/>
      <dgm:t>
        <a:bodyPr/>
        <a:lstStyle/>
        <a:p>
          <a:r>
            <a:rPr lang="hu-HU" dirty="0"/>
            <a:t>KB: 36000km magasan</a:t>
          </a:r>
          <a:endParaRPr lang="en-US" dirty="0"/>
        </a:p>
      </dgm:t>
    </dgm:pt>
    <dgm:pt modelId="{F504FEB3-FAD1-4A1A-AB9A-8D8BD5D6F942}" type="parTrans" cxnId="{792AE915-5D2D-4A1D-9857-8243F05EB7FC}">
      <dgm:prSet/>
      <dgm:spPr/>
      <dgm:t>
        <a:bodyPr/>
        <a:lstStyle/>
        <a:p>
          <a:endParaRPr lang="hu-HU"/>
        </a:p>
      </dgm:t>
    </dgm:pt>
    <dgm:pt modelId="{7EF8216F-B840-4F22-959F-DB1A35F801C0}" type="sibTrans" cxnId="{792AE915-5D2D-4A1D-9857-8243F05EB7FC}">
      <dgm:prSet/>
      <dgm:spPr/>
      <dgm:t>
        <a:bodyPr/>
        <a:lstStyle/>
        <a:p>
          <a:endParaRPr lang="hu-HU"/>
        </a:p>
      </dgm:t>
    </dgm:pt>
    <dgm:pt modelId="{878D6355-C78E-45F8-AC72-375FA763EF75}">
      <dgm:prSet/>
      <dgm:spPr/>
      <dgm:t>
        <a:bodyPr/>
        <a:lstStyle/>
        <a:p>
          <a:r>
            <a:rPr lang="hu-HU" dirty="0"/>
            <a:t>Hátrányok:</a:t>
          </a:r>
          <a:endParaRPr lang="en-US" dirty="0"/>
        </a:p>
      </dgm:t>
    </dgm:pt>
    <dgm:pt modelId="{79E6FC6C-DC32-4009-A267-16F184AD2F4C}" type="parTrans" cxnId="{D22A79DD-31C7-40E2-B903-2CD5095835E0}">
      <dgm:prSet/>
      <dgm:spPr/>
      <dgm:t>
        <a:bodyPr/>
        <a:lstStyle/>
        <a:p>
          <a:endParaRPr lang="hu-HU"/>
        </a:p>
      </dgm:t>
    </dgm:pt>
    <dgm:pt modelId="{01AA18F2-35EB-4BC3-856C-FF5C528BC7ED}" type="sibTrans" cxnId="{D22A79DD-31C7-40E2-B903-2CD5095835E0}">
      <dgm:prSet/>
      <dgm:spPr/>
      <dgm:t>
        <a:bodyPr/>
        <a:lstStyle/>
        <a:p>
          <a:endParaRPr lang="hu-HU"/>
        </a:p>
      </dgm:t>
    </dgm:pt>
    <dgm:pt modelId="{AD2E4A39-C4C4-4C17-B10B-13A16F61F179}">
      <dgm:prSet/>
      <dgm:spPr/>
      <dgm:t>
        <a:bodyPr/>
        <a:lstStyle/>
        <a:p>
          <a:r>
            <a:rPr lang="hu-HU" dirty="0"/>
            <a:t>Lehallgatható, nagy késés(nagy táv)</a:t>
          </a:r>
          <a:endParaRPr lang="en-US" dirty="0"/>
        </a:p>
      </dgm:t>
    </dgm:pt>
    <dgm:pt modelId="{49E4C09C-476C-45D6-8DC5-B3F64CD023FD}" type="parTrans" cxnId="{F6DDB309-2ED7-4B0B-A7F3-A3FB21ECDB18}">
      <dgm:prSet/>
      <dgm:spPr/>
      <dgm:t>
        <a:bodyPr/>
        <a:lstStyle/>
        <a:p>
          <a:endParaRPr lang="hu-HU"/>
        </a:p>
      </dgm:t>
    </dgm:pt>
    <dgm:pt modelId="{BD3B7E07-2395-4BDF-B4C1-2878E1296447}" type="sibTrans" cxnId="{F6DDB309-2ED7-4B0B-A7F3-A3FB21ECDB18}">
      <dgm:prSet/>
      <dgm:spPr/>
      <dgm:t>
        <a:bodyPr/>
        <a:lstStyle/>
        <a:p>
          <a:endParaRPr lang="hu-HU"/>
        </a:p>
      </dgm:t>
    </dgm:pt>
    <dgm:pt modelId="{C78061E0-7733-49B7-8AF9-E774A0D13B65}">
      <dgm:prSet/>
      <dgm:spPr/>
      <dgm:t>
        <a:bodyPr/>
        <a:lstStyle/>
        <a:p>
          <a:r>
            <a:rPr lang="hu-HU" dirty="0"/>
            <a:t>Frekvencia: 3.7-4-4 </a:t>
          </a:r>
          <a:r>
            <a:rPr lang="hu-HU" dirty="0" err="1"/>
            <a:t>Ghz</a:t>
          </a:r>
          <a:endParaRPr lang="en-US" dirty="0"/>
        </a:p>
      </dgm:t>
    </dgm:pt>
    <dgm:pt modelId="{06A22B50-838D-453E-AE85-38D8852D8C2D}" type="parTrans" cxnId="{34C97F07-ADBA-4F80-B2BE-17CCDC9B5722}">
      <dgm:prSet/>
      <dgm:spPr/>
      <dgm:t>
        <a:bodyPr/>
        <a:lstStyle/>
        <a:p>
          <a:endParaRPr lang="hu-HU"/>
        </a:p>
      </dgm:t>
    </dgm:pt>
    <dgm:pt modelId="{2ED063B0-EE97-4CF1-98FE-FB15862FA4B1}" type="sibTrans" cxnId="{34C97F07-ADBA-4F80-B2BE-17CCDC9B5722}">
      <dgm:prSet/>
      <dgm:spPr/>
      <dgm:t>
        <a:bodyPr/>
        <a:lstStyle/>
        <a:p>
          <a:endParaRPr lang="hu-HU"/>
        </a:p>
      </dgm:t>
    </dgm:pt>
    <dgm:pt modelId="{F316B4B0-3245-4CC7-B4DA-0A990B037387}">
      <dgm:prSet/>
      <dgm:spPr/>
      <dgm:t>
        <a:bodyPr/>
        <a:lstStyle/>
        <a:p>
          <a:r>
            <a:rPr lang="hu-HU" dirty="0"/>
            <a:t>A felküldött jeleket felerősítve küldik vissza</a:t>
          </a:r>
          <a:endParaRPr lang="en-US" dirty="0"/>
        </a:p>
      </dgm:t>
    </dgm:pt>
    <dgm:pt modelId="{370F3894-BFF2-48E4-A402-9167EB0E7CAC}" type="parTrans" cxnId="{08A01A2F-82DE-4E95-8387-7C118B215FD1}">
      <dgm:prSet/>
      <dgm:spPr/>
      <dgm:t>
        <a:bodyPr/>
        <a:lstStyle/>
        <a:p>
          <a:endParaRPr lang="hu-HU"/>
        </a:p>
      </dgm:t>
    </dgm:pt>
    <dgm:pt modelId="{0D307CD8-3FF0-44BD-8983-90C18AA66599}" type="sibTrans" cxnId="{08A01A2F-82DE-4E95-8387-7C118B215FD1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2"/>
      <dgm:spPr/>
    </dgm:pt>
    <dgm:pt modelId="{E1B28ABD-F61C-461B-B687-6D14D6DBA19F}" type="pres">
      <dgm:prSet presAssocID="{C8C6D16E-4CCD-4E37-AAC4-8674D84C87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2">
        <dgm:presLayoutVars>
          <dgm:bulletEnabled val="1"/>
        </dgm:presLayoutVars>
      </dgm:prSet>
      <dgm:spPr/>
    </dgm:pt>
    <dgm:pt modelId="{3D4CF2DB-D921-4B71-9CFE-070D88F25BAA}" type="pres">
      <dgm:prSet presAssocID="{89D7704A-59F2-444C-8E97-18C4276B09C4}" presName="spaceBetweenRectangles" presStyleCnt="0"/>
      <dgm:spPr/>
    </dgm:pt>
    <dgm:pt modelId="{BC63613D-C33B-4850-B6C3-D2E012F2420E}" type="pres">
      <dgm:prSet presAssocID="{28C05E89-EF92-4A6A-B7D5-CC2AB7A0EA8C}" presName="parentLin" presStyleCnt="0"/>
      <dgm:spPr/>
    </dgm:pt>
    <dgm:pt modelId="{50345623-79B3-429B-8981-EA4FFA48C5C5}" type="pres">
      <dgm:prSet presAssocID="{28C05E89-EF92-4A6A-B7D5-CC2AB7A0EA8C}" presName="parentLeftMargin" presStyleLbl="node1" presStyleIdx="0" presStyleCnt="2"/>
      <dgm:spPr/>
    </dgm:pt>
    <dgm:pt modelId="{6D7ADDC5-3ABF-426E-A12D-8B22F5FF2A92}" type="pres">
      <dgm:prSet presAssocID="{28C05E89-EF92-4A6A-B7D5-CC2AB7A0EA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5AB4C24-577D-46EC-9E76-137D29C64661}" type="pres">
      <dgm:prSet presAssocID="{28C05E89-EF92-4A6A-B7D5-CC2AB7A0EA8C}" presName="negativeSpace" presStyleCnt="0"/>
      <dgm:spPr/>
    </dgm:pt>
    <dgm:pt modelId="{DCC35DBE-7CDF-48C1-BD9E-89162D957FF6}" type="pres">
      <dgm:prSet presAssocID="{28C05E89-EF92-4A6A-B7D5-CC2AB7A0EA8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1E12706-C5F7-47F7-96CF-61B2062452D4}" type="presOf" srcId="{28C05E89-EF92-4A6A-B7D5-CC2AB7A0EA8C}" destId="{50345623-79B3-429B-8981-EA4FFA48C5C5}" srcOrd="0" destOrd="0" presId="urn:microsoft.com/office/officeart/2005/8/layout/list1"/>
    <dgm:cxn modelId="{F9D84406-15AD-40C0-9ACA-5DA56F33BDC6}" type="presOf" srcId="{28C05E89-EF92-4A6A-B7D5-CC2AB7A0EA8C}" destId="{6D7ADDC5-3ABF-426E-A12D-8B22F5FF2A92}" srcOrd="1" destOrd="0" presId="urn:microsoft.com/office/officeart/2005/8/layout/list1"/>
    <dgm:cxn modelId="{34C97F07-ADBA-4F80-B2BE-17CCDC9B5722}" srcId="{C8C6D16E-4CCD-4E37-AAC4-8674D84C8782}" destId="{C78061E0-7733-49B7-8AF9-E774A0D13B65}" srcOrd="1" destOrd="0" parTransId="{06A22B50-838D-453E-AE85-38D8852D8C2D}" sibTransId="{2ED063B0-EE97-4CF1-98FE-FB15862FA4B1}"/>
    <dgm:cxn modelId="{F6DDB309-2ED7-4B0B-A7F3-A3FB21ECDB18}" srcId="{878D6355-C78E-45F8-AC72-375FA763EF75}" destId="{AD2E4A39-C4C4-4C17-B10B-13A16F61F179}" srcOrd="0" destOrd="0" parTransId="{49E4C09C-476C-45D6-8DC5-B3F64CD023FD}" sibTransId="{BD3B7E07-2395-4BDF-B4C1-2878E1296447}"/>
    <dgm:cxn modelId="{3F21CE12-49A6-4134-AC3E-1A21FF257148}" type="presOf" srcId="{AD2E4A39-C4C4-4C17-B10B-13A16F61F179}" destId="{E0C0FFEC-BF04-40B1-AF20-DD6829095B8F}" srcOrd="0" destOrd="5" presId="urn:microsoft.com/office/officeart/2005/8/layout/list1"/>
    <dgm:cxn modelId="{792AE915-5D2D-4A1D-9857-8243F05EB7FC}" srcId="{C8C6D16E-4CCD-4E37-AAC4-8674D84C8782}" destId="{6C1D5874-8DBD-44D7-9EE3-39619BFB719C}" srcOrd="3" destOrd="0" parTransId="{F504FEB3-FAD1-4A1A-AB9A-8D8BD5D6F942}" sibTransId="{7EF8216F-B840-4F22-959F-DB1A35F801C0}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A6852829-E69D-437B-8CA4-BA25919AC794}" srcId="{28C05E89-EF92-4A6A-B7D5-CC2AB7A0EA8C}" destId="{E68FD3F6-9FC5-412C-B58E-E41DA150783A}" srcOrd="0" destOrd="0" parTransId="{C8A6E52F-BBB5-4E12-ACB3-9B6261AF4BFC}" sibTransId="{96B7B8A1-716C-4ADC-A487-50E624A2840F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08A01A2F-82DE-4E95-8387-7C118B215FD1}" srcId="{C8C6D16E-4CCD-4E37-AAC4-8674D84C8782}" destId="{F316B4B0-3245-4CC7-B4DA-0A990B037387}" srcOrd="0" destOrd="0" parTransId="{370F3894-BFF2-48E4-A402-9167EB0E7CAC}" sibTransId="{0D307CD8-3FF0-44BD-8983-90C18AA66599}"/>
    <dgm:cxn modelId="{36844E31-B1EE-4657-9131-773022A55800}" type="presOf" srcId="{D1846EB1-2614-4792-9790-86A35575BF00}" destId="{DCC35DBE-7CDF-48C1-BD9E-89162D957FF6}" srcOrd="0" destOrd="4" presId="urn:microsoft.com/office/officeart/2005/8/layout/list1"/>
    <dgm:cxn modelId="{B0033A37-64F9-4FBD-A980-FA7A95BCFD0B}" srcId="{B062ACE3-EB99-40DD-9C56-8C442FDF2C4E}" destId="{44B953FE-D82F-45E6-9C38-45D82DF2C4BA}" srcOrd="0" destOrd="0" parTransId="{AA27F63B-903A-46BA-8BEA-6A7EC4C1FA3A}" sibTransId="{9A2F1C17-8245-4853-B3DE-A52409C7A6E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40E5AE5B-A256-40D0-A492-FE74DBD4F30F}" type="presOf" srcId="{463B2C09-2442-4821-9896-7290C2B31EA9}" destId="{DCC35DBE-7CDF-48C1-BD9E-89162D957FF6}" srcOrd="0" destOrd="5" presId="urn:microsoft.com/office/officeart/2005/8/layout/list1"/>
    <dgm:cxn modelId="{FE08136A-DF02-4F73-923C-8C2AA73840C0}" srcId="{28C05E89-EF92-4A6A-B7D5-CC2AB7A0EA8C}" destId="{5D7BB78C-664C-4DDB-8DAB-B03206C45200}" srcOrd="5" destOrd="0" parTransId="{A91D8016-BD9B-44FA-9EA4-6F387763AFF0}" sibTransId="{569FB364-504E-4DC6-B454-12238E876904}"/>
    <dgm:cxn modelId="{39A31E4A-FE28-41B4-BA33-C47E161A25DE}" type="presOf" srcId="{5D7BB78C-664C-4DDB-8DAB-B03206C45200}" destId="{DCC35DBE-7CDF-48C1-BD9E-89162D957FF6}" srcOrd="0" destOrd="6" presId="urn:microsoft.com/office/officeart/2005/8/layout/list1"/>
    <dgm:cxn modelId="{1EE02A4E-411A-450F-B839-7DE44B23AB8B}" srcId="{28C05E89-EF92-4A6A-B7D5-CC2AB7A0EA8C}" destId="{D1846EB1-2614-4792-9790-86A35575BF00}" srcOrd="3" destOrd="0" parTransId="{D47F89F1-712D-462C-A5D2-5EFDAE7F332F}" sibTransId="{9E84B0DC-C236-49B3-8501-32C11A6C0E92}"/>
    <dgm:cxn modelId="{5200656E-7949-409A-A0D7-B4EDBB0A6CE7}" srcId="{28C05E89-EF92-4A6A-B7D5-CC2AB7A0EA8C}" destId="{B062ACE3-EB99-40DD-9C56-8C442FDF2C4E}" srcOrd="2" destOrd="0" parTransId="{DF2D1165-BF91-4A75-81FE-6A8F193CDB01}" sibTransId="{B436EE8C-87B0-4232-8EBA-068CB66934E7}"/>
    <dgm:cxn modelId="{4F6D247D-2AC7-47D7-B20F-6769D41E1EB7}" type="presOf" srcId="{C78061E0-7733-49B7-8AF9-E774A0D13B65}" destId="{E0C0FFEC-BF04-40B1-AF20-DD6829095B8F}" srcOrd="0" destOrd="1" presId="urn:microsoft.com/office/officeart/2005/8/layout/list1"/>
    <dgm:cxn modelId="{E7B39E80-CAD3-44C4-89A0-F4BA13935176}" type="presOf" srcId="{6C1D5874-8DBD-44D7-9EE3-39619BFB719C}" destId="{E0C0FFEC-BF04-40B1-AF20-DD6829095B8F}" srcOrd="0" destOrd="3" presId="urn:microsoft.com/office/officeart/2005/8/layout/list1"/>
    <dgm:cxn modelId="{5B48318A-9C68-4A3E-9925-FC74502E1703}" type="presOf" srcId="{878D6355-C78E-45F8-AC72-375FA763EF75}" destId="{E0C0FFEC-BF04-40B1-AF20-DD6829095B8F}" srcOrd="0" destOrd="4" presId="urn:microsoft.com/office/officeart/2005/8/layout/list1"/>
    <dgm:cxn modelId="{22068A96-6D1E-4DAB-B074-6DD6A4E13796}" type="presOf" srcId="{E5E13ACA-CB5B-4B0E-95FF-DAC1642872D1}" destId="{E0C0FFEC-BF04-40B1-AF20-DD6829095B8F}" srcOrd="0" destOrd="2" presId="urn:microsoft.com/office/officeart/2005/8/layout/list1"/>
    <dgm:cxn modelId="{A112479A-4BF6-4916-BA50-BA0C5523994E}" type="presOf" srcId="{5535C5B6-59C2-4C58-ADD4-AC2F89368D4E}" destId="{DCC35DBE-7CDF-48C1-BD9E-89162D957FF6}" srcOrd="0" destOrd="1" presId="urn:microsoft.com/office/officeart/2005/8/layout/list1"/>
    <dgm:cxn modelId="{4C3F1FB4-0C7A-4FD3-82AF-0B869DE52CD0}" type="presOf" srcId="{E68FD3F6-9FC5-412C-B58E-E41DA150783A}" destId="{DCC35DBE-7CDF-48C1-BD9E-89162D957FF6}" srcOrd="0" destOrd="0" presId="urn:microsoft.com/office/officeart/2005/8/layout/list1"/>
    <dgm:cxn modelId="{592ED7C5-8F88-4DB0-8DAB-17C1DC014159}" type="presOf" srcId="{F316B4B0-3245-4CC7-B4DA-0A990B037387}" destId="{E0C0FFEC-BF04-40B1-AF20-DD6829095B8F}" srcOrd="0" destOrd="0" presId="urn:microsoft.com/office/officeart/2005/8/layout/list1"/>
    <dgm:cxn modelId="{0E1F4FD7-99D8-42E4-8AF1-D4752C79CC15}" srcId="{1CF5DDDC-60F0-4B46-A6DA-A7745450FB87}" destId="{28C05E89-EF92-4A6A-B7D5-CC2AB7A0EA8C}" srcOrd="1" destOrd="0" parTransId="{9813D361-31CB-4270-AED0-76EF30C95E47}" sibTransId="{E58A577A-B0CD-4FD3-A687-3D768863C562}"/>
    <dgm:cxn modelId="{D22A79DD-31C7-40E2-B903-2CD5095835E0}" srcId="{C8C6D16E-4CCD-4E37-AAC4-8674D84C8782}" destId="{878D6355-C78E-45F8-AC72-375FA763EF75}" srcOrd="4" destOrd="0" parTransId="{79E6FC6C-DC32-4009-A267-16F184AD2F4C}" sibTransId="{01AA18F2-35EB-4BC3-856C-FF5C528BC7ED}"/>
    <dgm:cxn modelId="{67334DE0-3454-4C02-B4E0-E0B73D10B84F}" srcId="{28C05E89-EF92-4A6A-B7D5-CC2AB7A0EA8C}" destId="{463B2C09-2442-4821-9896-7290C2B31EA9}" srcOrd="4" destOrd="0" parTransId="{20BADC29-E9C4-467A-A6B5-DF64ED0DDAED}" sibTransId="{48BC494C-114A-4122-A29B-74B4B894538C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0A00A1EC-4979-4EE2-BDB1-597219AE940F}" type="presOf" srcId="{44B953FE-D82F-45E6-9C38-45D82DF2C4BA}" destId="{DCC35DBE-7CDF-48C1-BD9E-89162D957FF6}" srcOrd="0" destOrd="3" presId="urn:microsoft.com/office/officeart/2005/8/layout/list1"/>
    <dgm:cxn modelId="{941FD4F2-E24F-4019-BE89-073C5FE69349}" type="presOf" srcId="{B062ACE3-EB99-40DD-9C56-8C442FDF2C4E}" destId="{DCC35DBE-7CDF-48C1-BD9E-89162D957FF6}" srcOrd="0" destOrd="2" presId="urn:microsoft.com/office/officeart/2005/8/layout/list1"/>
    <dgm:cxn modelId="{2CBE1CF9-3E46-4B68-B946-755AD1480E5A}" srcId="{28C05E89-EF92-4A6A-B7D5-CC2AB7A0EA8C}" destId="{5535C5B6-59C2-4C58-ADD4-AC2F89368D4E}" srcOrd="1" destOrd="0" parTransId="{874F9752-302F-4411-866C-37841AEBA211}" sibTransId="{C26D069B-725A-4E8A-8B8F-9C4EAD42041B}"/>
    <dgm:cxn modelId="{CFBC21FE-7631-4390-9B77-E8235AF3EC31}" srcId="{C8C6D16E-4CCD-4E37-AAC4-8674D84C8782}" destId="{E5E13ACA-CB5B-4B0E-95FF-DAC1642872D1}" srcOrd="2" destOrd="0" parTransId="{8026C59C-C988-4569-A82F-5708EC458FD2}" sibTransId="{40C8B15A-050F-4978-92BC-44BD2239DD93}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  <dgm:cxn modelId="{B68D369F-61A7-40BA-BD42-C466A49C6057}" type="presParOf" srcId="{1D9886E5-CCF2-4740-958D-8A3292458615}" destId="{3D4CF2DB-D921-4B71-9CFE-070D88F25BAA}" srcOrd="3" destOrd="0" presId="urn:microsoft.com/office/officeart/2005/8/layout/list1"/>
    <dgm:cxn modelId="{DCF7EE4A-5AC8-491D-8520-252084573B6B}" type="presParOf" srcId="{1D9886E5-CCF2-4740-958D-8A3292458615}" destId="{BC63613D-C33B-4850-B6C3-D2E012F2420E}" srcOrd="4" destOrd="0" presId="urn:microsoft.com/office/officeart/2005/8/layout/list1"/>
    <dgm:cxn modelId="{647AC6BE-A80C-404B-8B1A-D486AE36D9BE}" type="presParOf" srcId="{BC63613D-C33B-4850-B6C3-D2E012F2420E}" destId="{50345623-79B3-429B-8981-EA4FFA48C5C5}" srcOrd="0" destOrd="0" presId="urn:microsoft.com/office/officeart/2005/8/layout/list1"/>
    <dgm:cxn modelId="{88E95C94-7FA7-49FD-9FFD-4B2F3F302B9D}" type="presParOf" srcId="{BC63613D-C33B-4850-B6C3-D2E012F2420E}" destId="{6D7ADDC5-3ABF-426E-A12D-8B22F5FF2A92}" srcOrd="1" destOrd="0" presId="urn:microsoft.com/office/officeart/2005/8/layout/list1"/>
    <dgm:cxn modelId="{F2F68877-309D-4088-882A-68408EB3D363}" type="presParOf" srcId="{1D9886E5-CCF2-4740-958D-8A3292458615}" destId="{85AB4C24-577D-46EC-9E76-137D29C64661}" srcOrd="5" destOrd="0" presId="urn:microsoft.com/office/officeart/2005/8/layout/list1"/>
    <dgm:cxn modelId="{21A16459-8153-42ED-B652-C0CDF22F60C3}" type="presParOf" srcId="{1D9886E5-CCF2-4740-958D-8A3292458615}" destId="{DCC35DBE-7CDF-48C1-BD9E-89162D957F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6033C4B9-5FC1-46AD-A028-1D37E164EFAD}">
      <dgm:prSet/>
      <dgm:spPr/>
      <dgm:t>
        <a:bodyPr/>
        <a:lstStyle/>
        <a:p>
          <a:r>
            <a:rPr lang="hu-HU" dirty="0"/>
            <a:t>Wikipédia:</a:t>
          </a:r>
          <a:endParaRPr lang="en-US" dirty="0"/>
        </a:p>
      </dgm:t>
    </dgm:pt>
    <dgm:pt modelId="{A900A032-8198-44C7-84C3-4A71CE3FA637}" type="parTrans" cxnId="{5B55E154-DF1C-43E9-8F0B-5F1AB79C5A17}">
      <dgm:prSet/>
      <dgm:spPr/>
      <dgm:t>
        <a:bodyPr/>
        <a:lstStyle/>
        <a:p>
          <a:endParaRPr lang="hu-HU"/>
        </a:p>
      </dgm:t>
    </dgm:pt>
    <dgm:pt modelId="{4099E0AC-35A2-4E92-961D-8EEC850F80C9}" type="sibTrans" cxnId="{5B55E154-DF1C-43E9-8F0B-5F1AB79C5A17}">
      <dgm:prSet/>
      <dgm:spPr/>
      <dgm:t>
        <a:bodyPr/>
        <a:lstStyle/>
        <a:p>
          <a:endParaRPr lang="hu-HU"/>
        </a:p>
      </dgm:t>
    </dgm:pt>
    <dgm:pt modelId="{8D5F053C-48B0-4FC6-B376-E76CDA563025}">
      <dgm:prSet/>
      <dgm:spPr/>
      <dgm:t>
        <a:bodyPr/>
        <a:lstStyle/>
        <a:p>
          <a:r>
            <a:rPr lang="hu-HU" b="0" i="0" dirty="0"/>
            <a:t>vezeték nélküli mikrohullámú kommunikációt (</a:t>
          </a:r>
          <a:r>
            <a:rPr lang="hu-HU" b="0" i="0" dirty="0">
              <a:hlinkClick xmlns:r="http://schemas.openxmlformats.org/officeDocument/2006/relationships" r:id="rId1" tooltip="Wireless LAN"/>
            </a:rPr>
            <a:t>WLAN</a:t>
          </a:r>
          <a:r>
            <a:rPr lang="hu-HU" b="0" i="0" dirty="0"/>
            <a:t>) megvalósító, széleskörűen elterjedt szabvány (</a:t>
          </a:r>
          <a:r>
            <a:rPr lang="hu-HU" b="0" i="0" dirty="0">
              <a:hlinkClick xmlns:r="http://schemas.openxmlformats.org/officeDocument/2006/relationships" r:id="rId2" tooltip="IEEE 802.11"/>
            </a:rPr>
            <a:t>IEEE 802.11</a:t>
          </a:r>
          <a:r>
            <a:rPr lang="hu-HU" b="0" i="0" dirty="0"/>
            <a:t>)</a:t>
          </a:r>
          <a:endParaRPr lang="en-US" dirty="0"/>
        </a:p>
      </dgm:t>
    </dgm:pt>
    <dgm:pt modelId="{9F87F3E1-E8FA-46CC-A059-62731F4A7428}" type="parTrans" cxnId="{F27B011C-BE71-4458-8774-36DFAB5C4DA2}">
      <dgm:prSet/>
      <dgm:spPr/>
      <dgm:t>
        <a:bodyPr/>
        <a:lstStyle/>
        <a:p>
          <a:endParaRPr lang="hu-HU"/>
        </a:p>
      </dgm:t>
    </dgm:pt>
    <dgm:pt modelId="{E6A15026-95EB-40DD-8B88-A88A06EA93CE}" type="sibTrans" cxnId="{F27B011C-BE71-4458-8774-36DFAB5C4DA2}">
      <dgm:prSet/>
      <dgm:spPr/>
      <dgm:t>
        <a:bodyPr/>
        <a:lstStyle/>
        <a:p>
          <a:endParaRPr lang="hu-HU"/>
        </a:p>
      </dgm:t>
    </dgm:pt>
    <dgm:pt modelId="{240C253E-646C-4C98-A53F-2EA48DE21EB3}">
      <dgm:prSet/>
      <dgm:spPr/>
      <dgm:t>
        <a:bodyPr/>
        <a:lstStyle/>
        <a:p>
          <a:r>
            <a:rPr lang="hu-HU" dirty="0"/>
            <a:t>802.11 – Wifi 0.1 – 1997 – 2,4ghz – 0.9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C847AA46-1726-4D0E-8162-2FA641B48EBE}" type="parTrans" cxnId="{C6830D58-2F83-4A48-A3B5-B3D071CB6337}">
      <dgm:prSet/>
      <dgm:spPr/>
      <dgm:t>
        <a:bodyPr/>
        <a:lstStyle/>
        <a:p>
          <a:endParaRPr lang="hu-HU"/>
        </a:p>
      </dgm:t>
    </dgm:pt>
    <dgm:pt modelId="{FD4D13EC-4B98-42DB-B03D-0977D7B82AC7}" type="sibTrans" cxnId="{C6830D58-2F83-4A48-A3B5-B3D071CB6337}">
      <dgm:prSet/>
      <dgm:spPr/>
      <dgm:t>
        <a:bodyPr/>
        <a:lstStyle/>
        <a:p>
          <a:endParaRPr lang="hu-HU"/>
        </a:p>
      </dgm:t>
    </dgm:pt>
    <dgm:pt modelId="{B11637C3-7588-4756-8CA5-DE5A44E24F44}">
      <dgm:prSet/>
      <dgm:spPr/>
      <dgm:t>
        <a:bodyPr/>
        <a:lstStyle/>
        <a:p>
          <a:r>
            <a:rPr lang="hu-HU" dirty="0"/>
            <a:t>802.11ac – Wifi 5 – 2013 – 5ghz – 500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2704E17B-EAE4-4885-9984-0BB4F014A048}" type="parTrans" cxnId="{4107F684-1D29-47D6-B0C7-65CC04622F10}">
      <dgm:prSet/>
      <dgm:spPr/>
      <dgm:t>
        <a:bodyPr/>
        <a:lstStyle/>
        <a:p>
          <a:endParaRPr lang="hu-HU"/>
        </a:p>
      </dgm:t>
    </dgm:pt>
    <dgm:pt modelId="{BF308DBD-8F31-4DBC-AB83-0FC7772226E0}" type="sibTrans" cxnId="{4107F684-1D29-47D6-B0C7-65CC04622F10}">
      <dgm:prSet/>
      <dgm:spPr/>
      <dgm:t>
        <a:bodyPr/>
        <a:lstStyle/>
        <a:p>
          <a:endParaRPr lang="hu-HU"/>
        </a:p>
      </dgm:t>
    </dgm:pt>
    <dgm:pt modelId="{32A1D16D-92D9-4EDD-B992-B8D23F6D4F5E}">
      <dgm:prSet/>
      <dgm:spPr/>
      <dgm:t>
        <a:bodyPr/>
        <a:lstStyle/>
        <a:p>
          <a:r>
            <a:rPr lang="hu-HU" dirty="0"/>
            <a:t>802.11ax – Wifi 6 – 2018 – 2,4-5ghz – </a:t>
          </a:r>
          <a:r>
            <a:rPr lang="hu-HU" dirty="0" err="1"/>
            <a:t>max</a:t>
          </a:r>
          <a:r>
            <a:rPr lang="hu-HU" dirty="0"/>
            <a:t> 9600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1263CB2E-5A81-4FE8-8367-8EEE42D6A5A4}" type="parTrans" cxnId="{378ADA96-88E1-42A6-8EE4-19BF94D7B6BD}">
      <dgm:prSet/>
      <dgm:spPr/>
      <dgm:t>
        <a:bodyPr/>
        <a:lstStyle/>
        <a:p>
          <a:endParaRPr lang="hu-HU"/>
        </a:p>
      </dgm:t>
    </dgm:pt>
    <dgm:pt modelId="{9026B9C1-6609-4534-B98D-AB91F46EF398}" type="sibTrans" cxnId="{378ADA96-88E1-42A6-8EE4-19BF94D7B6BD}">
      <dgm:prSet/>
      <dgm:spPr/>
      <dgm:t>
        <a:bodyPr/>
        <a:lstStyle/>
        <a:p>
          <a:endParaRPr lang="hu-HU"/>
        </a:p>
      </dgm:t>
    </dgm:pt>
    <dgm:pt modelId="{8D18FCF2-7B53-40FD-9D7F-E60C1BB33BF0}">
      <dgm:prSet/>
      <dgm:spPr/>
      <dgm:t>
        <a:bodyPr/>
        <a:lstStyle/>
        <a:p>
          <a:r>
            <a:rPr lang="hu-HU" dirty="0"/>
            <a:t>Wifi </a:t>
          </a:r>
          <a:r>
            <a:rPr lang="hu-HU" dirty="0" err="1"/>
            <a:t>Alliance</a:t>
          </a:r>
          <a:r>
            <a:rPr lang="hu-HU" dirty="0"/>
            <a:t> – Global Organization</a:t>
          </a:r>
          <a:endParaRPr lang="en-US" dirty="0"/>
        </a:p>
      </dgm:t>
    </dgm:pt>
    <dgm:pt modelId="{8C44D57F-AE85-453A-81CA-C6715A097D6A}" type="parTrans" cxnId="{50862E44-BB6F-48C3-8CFD-69E1A85788A0}">
      <dgm:prSet/>
      <dgm:spPr/>
      <dgm:t>
        <a:bodyPr/>
        <a:lstStyle/>
        <a:p>
          <a:endParaRPr lang="hu-HU"/>
        </a:p>
      </dgm:t>
    </dgm:pt>
    <dgm:pt modelId="{71DC9C2E-685F-4633-8F87-95A8029C9CDD}" type="sibTrans" cxnId="{50862E44-BB6F-48C3-8CFD-69E1A85788A0}">
      <dgm:prSet/>
      <dgm:spPr/>
      <dgm:t>
        <a:bodyPr/>
        <a:lstStyle/>
        <a:p>
          <a:endParaRPr lang="hu-HU"/>
        </a:p>
      </dgm:t>
    </dgm:pt>
    <dgm:pt modelId="{A8471372-1FCD-45A6-95EF-A43698594AB6}">
      <dgm:prSet/>
      <dgm:spPr/>
      <dgm:t>
        <a:bodyPr/>
        <a:lstStyle/>
        <a:p>
          <a:r>
            <a:rPr lang="hu-HU" dirty="0"/>
            <a:t>Forradalmasította az internet-hozzáférést</a:t>
          </a:r>
          <a:endParaRPr lang="en-US" dirty="0"/>
        </a:p>
      </dgm:t>
    </dgm:pt>
    <dgm:pt modelId="{F33BEC7D-2BEE-45F9-A5F5-7DA5FDDDA73F}" type="parTrans" cxnId="{BA4992EF-8C45-4A5B-BA5B-DFE8CADDC94E}">
      <dgm:prSet/>
      <dgm:spPr/>
      <dgm:t>
        <a:bodyPr/>
        <a:lstStyle/>
        <a:p>
          <a:endParaRPr lang="hu-HU"/>
        </a:p>
      </dgm:t>
    </dgm:pt>
    <dgm:pt modelId="{082DF168-AFAC-4C5D-BFD9-E45B6FA61CB6}" type="sibTrans" cxnId="{BA4992EF-8C45-4A5B-BA5B-DFE8CADDC94E}">
      <dgm:prSet/>
      <dgm:spPr/>
      <dgm:t>
        <a:bodyPr/>
        <a:lstStyle/>
        <a:p>
          <a:endParaRPr lang="hu-HU"/>
        </a:p>
      </dgm:t>
    </dgm:pt>
    <dgm:pt modelId="{DE0AAF3C-20B5-4BD1-BB02-82C34F078AF3}">
      <dgm:prSet/>
      <dgm:spPr/>
      <dgm:t>
        <a:bodyPr/>
        <a:lstStyle/>
        <a:p>
          <a:r>
            <a:rPr lang="hu-HU" dirty="0" err="1"/>
            <a:t>Pl</a:t>
          </a:r>
          <a:r>
            <a:rPr lang="hu-HU" dirty="0"/>
            <a:t>: IOT eszközök, MESH hálózatok, mobil eszközök</a:t>
          </a:r>
          <a:endParaRPr lang="en-US" dirty="0"/>
        </a:p>
      </dgm:t>
    </dgm:pt>
    <dgm:pt modelId="{2C4FC698-22E9-4833-8629-F322AABAC6DB}" type="parTrans" cxnId="{3BD419C6-BBBC-4265-A6C2-A400F29C9A0A}">
      <dgm:prSet/>
      <dgm:spPr/>
      <dgm:t>
        <a:bodyPr/>
        <a:lstStyle/>
        <a:p>
          <a:endParaRPr lang="hu-HU"/>
        </a:p>
      </dgm:t>
    </dgm:pt>
    <dgm:pt modelId="{400D5CF1-F6EC-4071-B386-A50F49D6D029}" type="sibTrans" cxnId="{3BD419C6-BBBC-4265-A6C2-A400F29C9A0A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1"/>
      <dgm:spPr/>
    </dgm:pt>
    <dgm:pt modelId="{E1B28ABD-F61C-461B-B687-6D14D6DBA19F}" type="pres">
      <dgm:prSet presAssocID="{C8C6D16E-4CCD-4E37-AAC4-8674D84C878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7C280D-15D7-4305-94DC-2B1E2453A89E}" type="presOf" srcId="{6033C4B9-5FC1-46AD-A028-1D37E164EFAD}" destId="{E0C0FFEC-BF04-40B1-AF20-DD6829095B8F}" srcOrd="0" destOrd="0" presId="urn:microsoft.com/office/officeart/2005/8/layout/list1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F27B011C-BE71-4458-8774-36DFAB5C4DA2}" srcId="{6033C4B9-5FC1-46AD-A028-1D37E164EFAD}" destId="{8D5F053C-48B0-4FC6-B376-E76CDA563025}" srcOrd="0" destOrd="0" parTransId="{9F87F3E1-E8FA-46CC-A059-62731F4A7428}" sibTransId="{E6A15026-95EB-40DD-8B88-A88A06EA93CE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95916E31-7E3E-4D86-8E61-CE3F738C9E89}" type="presOf" srcId="{8D5F053C-48B0-4FC6-B376-E76CDA563025}" destId="{E0C0FFEC-BF04-40B1-AF20-DD6829095B8F}" srcOrd="0" destOrd="1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D8081B61-41CA-42A1-920F-30017E283910}" type="presOf" srcId="{8D18FCF2-7B53-40FD-9D7F-E60C1BB33BF0}" destId="{E0C0FFEC-BF04-40B1-AF20-DD6829095B8F}" srcOrd="0" destOrd="5" presId="urn:microsoft.com/office/officeart/2005/8/layout/list1"/>
    <dgm:cxn modelId="{51AA1744-D354-4764-B3CA-94236CE1293B}" type="presOf" srcId="{A8471372-1FCD-45A6-95EF-A43698594AB6}" destId="{E0C0FFEC-BF04-40B1-AF20-DD6829095B8F}" srcOrd="0" destOrd="6" presId="urn:microsoft.com/office/officeart/2005/8/layout/list1"/>
    <dgm:cxn modelId="{50862E44-BB6F-48C3-8CFD-69E1A85788A0}" srcId="{C8C6D16E-4CCD-4E37-AAC4-8674D84C8782}" destId="{8D18FCF2-7B53-40FD-9D7F-E60C1BB33BF0}" srcOrd="1" destOrd="0" parTransId="{8C44D57F-AE85-453A-81CA-C6715A097D6A}" sibTransId="{71DC9C2E-685F-4633-8F87-95A8029C9CDD}"/>
    <dgm:cxn modelId="{92DB0370-4142-462B-B4B6-8D24BDBCF32C}" type="presOf" srcId="{B11637C3-7588-4756-8CA5-DE5A44E24F44}" destId="{E0C0FFEC-BF04-40B1-AF20-DD6829095B8F}" srcOrd="0" destOrd="3" presId="urn:microsoft.com/office/officeart/2005/8/layout/list1"/>
    <dgm:cxn modelId="{5B55E154-DF1C-43E9-8F0B-5F1AB79C5A17}" srcId="{C8C6D16E-4CCD-4E37-AAC4-8674D84C8782}" destId="{6033C4B9-5FC1-46AD-A028-1D37E164EFAD}" srcOrd="0" destOrd="0" parTransId="{A900A032-8198-44C7-84C3-4A71CE3FA637}" sibTransId="{4099E0AC-35A2-4E92-961D-8EEC850F80C9}"/>
    <dgm:cxn modelId="{C6830D58-2F83-4A48-A3B5-B3D071CB6337}" srcId="{6033C4B9-5FC1-46AD-A028-1D37E164EFAD}" destId="{240C253E-646C-4C98-A53F-2EA48DE21EB3}" srcOrd="1" destOrd="0" parTransId="{C847AA46-1726-4D0E-8162-2FA641B48EBE}" sibTransId="{FD4D13EC-4B98-42DB-B03D-0977D7B82AC7}"/>
    <dgm:cxn modelId="{4107F684-1D29-47D6-B0C7-65CC04622F10}" srcId="{6033C4B9-5FC1-46AD-A028-1D37E164EFAD}" destId="{B11637C3-7588-4756-8CA5-DE5A44E24F44}" srcOrd="2" destOrd="0" parTransId="{2704E17B-EAE4-4885-9984-0BB4F014A048}" sibTransId="{BF308DBD-8F31-4DBC-AB83-0FC7772226E0}"/>
    <dgm:cxn modelId="{B6D8D386-C46C-420D-8472-43E90FBA629B}" type="presOf" srcId="{240C253E-646C-4C98-A53F-2EA48DE21EB3}" destId="{E0C0FFEC-BF04-40B1-AF20-DD6829095B8F}" srcOrd="0" destOrd="2" presId="urn:microsoft.com/office/officeart/2005/8/layout/list1"/>
    <dgm:cxn modelId="{378ADA96-88E1-42A6-8EE4-19BF94D7B6BD}" srcId="{6033C4B9-5FC1-46AD-A028-1D37E164EFAD}" destId="{32A1D16D-92D9-4EDD-B992-B8D23F6D4F5E}" srcOrd="3" destOrd="0" parTransId="{1263CB2E-5A81-4FE8-8367-8EEE42D6A5A4}" sibTransId="{9026B9C1-6609-4534-B98D-AB91F46EF398}"/>
    <dgm:cxn modelId="{7F87E2B6-FC28-4492-AB4E-DCFCCEE0E83F}" type="presOf" srcId="{DE0AAF3C-20B5-4BD1-BB02-82C34F078AF3}" destId="{E0C0FFEC-BF04-40B1-AF20-DD6829095B8F}" srcOrd="0" destOrd="7" presId="urn:microsoft.com/office/officeart/2005/8/layout/list1"/>
    <dgm:cxn modelId="{3BD419C6-BBBC-4265-A6C2-A400F29C9A0A}" srcId="{C8C6D16E-4CCD-4E37-AAC4-8674D84C8782}" destId="{DE0AAF3C-20B5-4BD1-BB02-82C34F078AF3}" srcOrd="3" destOrd="0" parTransId="{2C4FC698-22E9-4833-8629-F322AABAC6DB}" sibTransId="{400D5CF1-F6EC-4071-B386-A50F49D6D029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BA4992EF-8C45-4A5B-BA5B-DFE8CADDC94E}" srcId="{C8C6D16E-4CCD-4E37-AAC4-8674D84C8782}" destId="{A8471372-1FCD-45A6-95EF-A43698594AB6}" srcOrd="2" destOrd="0" parTransId="{F33BEC7D-2BEE-45F9-A5F5-7DA5FDDDA73F}" sibTransId="{082DF168-AFAC-4C5D-BFD9-E45B6FA61CB6}"/>
    <dgm:cxn modelId="{E2271EFC-C3F3-4CBF-A1E6-261C6853A264}" type="presOf" srcId="{32A1D16D-92D9-4EDD-B992-B8D23F6D4F5E}" destId="{E0C0FFEC-BF04-40B1-AF20-DD6829095B8F}" srcOrd="0" destOrd="4" presId="urn:microsoft.com/office/officeart/2005/8/layout/list1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NFC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21015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NFC, PAN, LAN, WLAN, WAN, VPN.</a:t>
          </a:r>
          <a:endParaRPr lang="en-US" sz="1200" kern="1200" dirty="0"/>
        </a:p>
      </dsp:txBody>
      <dsp:txXfrm>
        <a:off x="0" y="210158"/>
        <a:ext cx="5744684" cy="510300"/>
      </dsp:txXfrm>
    </dsp:sp>
    <dsp:sp modelId="{5EB06288-DB34-4B5F-B85A-93F34D499135}">
      <dsp:nvSpPr>
        <dsp:cNvPr id="0" name=""/>
        <dsp:cNvSpPr/>
      </dsp:nvSpPr>
      <dsp:spPr>
        <a:xfrm>
          <a:off x="287234" y="33038"/>
          <a:ext cx="4021279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Hálózat típusok</a:t>
          </a:r>
          <a:endParaRPr lang="en-US" sz="1200" kern="1200" dirty="0"/>
        </a:p>
      </dsp:txBody>
      <dsp:txXfrm>
        <a:off x="304527" y="50331"/>
        <a:ext cx="3986693" cy="319654"/>
      </dsp:txXfrm>
    </dsp:sp>
    <dsp:sp modelId="{41D6AABB-EC70-4F64-945E-41FD9C543C63}">
      <dsp:nvSpPr>
        <dsp:cNvPr id="0" name=""/>
        <dsp:cNvSpPr/>
      </dsp:nvSpPr>
      <dsp:spPr>
        <a:xfrm>
          <a:off x="0" y="962378"/>
          <a:ext cx="5744684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IPv4, IPv6 (logikai)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MAC cím (fizikai)</a:t>
          </a:r>
        </a:p>
      </dsp:txBody>
      <dsp:txXfrm>
        <a:off x="0" y="962378"/>
        <a:ext cx="5744684" cy="699300"/>
      </dsp:txXfrm>
    </dsp:sp>
    <dsp:sp modelId="{71BE78EF-F2D9-48EB-89A0-9ED766EF9CC8}">
      <dsp:nvSpPr>
        <dsp:cNvPr id="0" name=""/>
        <dsp:cNvSpPr/>
      </dsp:nvSpPr>
      <dsp:spPr>
        <a:xfrm>
          <a:off x="287234" y="785258"/>
          <a:ext cx="4021279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IP címek</a:t>
          </a:r>
        </a:p>
      </dsp:txBody>
      <dsp:txXfrm>
        <a:off x="304527" y="802551"/>
        <a:ext cx="3986693" cy="319654"/>
      </dsp:txXfrm>
    </dsp:sp>
    <dsp:sp modelId="{FA8A6E78-3211-42D2-B056-19F182322526}">
      <dsp:nvSpPr>
        <dsp:cNvPr id="0" name=""/>
        <dsp:cNvSpPr/>
      </dsp:nvSpPr>
      <dsp:spPr>
        <a:xfrm>
          <a:off x="0" y="190359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UTP, STP, FTP, </a:t>
          </a:r>
          <a:r>
            <a:rPr lang="hu-HU" sz="1200" kern="1200" dirty="0" err="1"/>
            <a:t>Coax</a:t>
          </a:r>
          <a:r>
            <a:rPr lang="hu-HU" sz="1200" kern="1200" dirty="0"/>
            <a:t>, </a:t>
          </a:r>
          <a:r>
            <a:rPr lang="hu-HU" sz="1200" kern="1200" dirty="0" err="1"/>
            <a:t>Fiber</a:t>
          </a:r>
          <a:r>
            <a:rPr lang="hu-HU" sz="1200" kern="1200" dirty="0"/>
            <a:t>(üvegszálas)</a:t>
          </a:r>
          <a:endParaRPr lang="en-US" sz="1200" kern="1200" dirty="0"/>
        </a:p>
      </dsp:txBody>
      <dsp:txXfrm>
        <a:off x="0" y="1903598"/>
        <a:ext cx="5744684" cy="510300"/>
      </dsp:txXfrm>
    </dsp:sp>
    <dsp:sp modelId="{57DD19A1-6C21-4E59-AB4A-6EB33FE39CF6}">
      <dsp:nvSpPr>
        <dsp:cNvPr id="0" name=""/>
        <dsp:cNvSpPr/>
      </dsp:nvSpPr>
      <dsp:spPr>
        <a:xfrm>
          <a:off x="287234" y="1726478"/>
          <a:ext cx="4021279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Kábel típusok</a:t>
          </a:r>
          <a:endParaRPr lang="en-US" sz="1200" kern="1200" dirty="0"/>
        </a:p>
      </dsp:txBody>
      <dsp:txXfrm>
        <a:off x="304527" y="1743771"/>
        <a:ext cx="3986693" cy="319654"/>
      </dsp:txXfrm>
    </dsp:sp>
    <dsp:sp modelId="{E4CEF2D3-2CB1-4851-B373-28DCDFA4750B}">
      <dsp:nvSpPr>
        <dsp:cNvPr id="0" name=""/>
        <dsp:cNvSpPr/>
      </dsp:nvSpPr>
      <dsp:spPr>
        <a:xfrm>
          <a:off x="0" y="2655817"/>
          <a:ext cx="5744684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Rádióhullámok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Különböző frekvenciák 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2.4GHZ, 5GHZ, 6GHZ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WIFI 5, WIFI 6, WIFI 7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BLUETOOTH </a:t>
          </a:r>
          <a:r>
            <a:rPr lang="hu-HU" sz="1200" kern="1200" dirty="0" err="1"/>
            <a:t>vs</a:t>
          </a:r>
          <a:r>
            <a:rPr lang="hu-HU" sz="1200" kern="1200" dirty="0"/>
            <a:t>. WIFI</a:t>
          </a:r>
          <a:endParaRPr lang="en-US" sz="1200" kern="1200" dirty="0"/>
        </a:p>
      </dsp:txBody>
      <dsp:txXfrm>
        <a:off x="0" y="2655817"/>
        <a:ext cx="5744684" cy="1285200"/>
      </dsp:txXfrm>
    </dsp:sp>
    <dsp:sp modelId="{61A32F11-0C14-4BAC-A5E9-A87B726BD916}">
      <dsp:nvSpPr>
        <dsp:cNvPr id="0" name=""/>
        <dsp:cNvSpPr/>
      </dsp:nvSpPr>
      <dsp:spPr>
        <a:xfrm>
          <a:off x="287234" y="2478697"/>
          <a:ext cx="4021279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WIFI</a:t>
          </a:r>
          <a:endParaRPr lang="en-US" sz="1200" kern="1200" dirty="0"/>
        </a:p>
      </dsp:txBody>
      <dsp:txXfrm>
        <a:off x="304527" y="2495990"/>
        <a:ext cx="3986693" cy="319654"/>
      </dsp:txXfrm>
    </dsp:sp>
    <dsp:sp modelId="{54D32356-FD0B-4F65-B0E3-164FA549B0FB}">
      <dsp:nvSpPr>
        <dsp:cNvPr id="0" name=""/>
        <dsp:cNvSpPr/>
      </dsp:nvSpPr>
      <dsp:spPr>
        <a:xfrm>
          <a:off x="0" y="418293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Múltja, de főleg a jövője</a:t>
          </a:r>
          <a:endParaRPr lang="en-US" sz="1200" kern="1200" dirty="0"/>
        </a:p>
      </dsp:txBody>
      <dsp:txXfrm>
        <a:off x="0" y="4182938"/>
        <a:ext cx="5744684" cy="510300"/>
      </dsp:txXfrm>
    </dsp:sp>
    <dsp:sp modelId="{CCF24513-F7DC-4EB4-9CD2-A7EA7F7E47A3}">
      <dsp:nvSpPr>
        <dsp:cNvPr id="0" name=""/>
        <dsp:cNvSpPr/>
      </dsp:nvSpPr>
      <dsp:spPr>
        <a:xfrm>
          <a:off x="287234" y="4005818"/>
          <a:ext cx="4021279" cy="3542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NFC</a:t>
          </a:r>
          <a:endParaRPr lang="en-US" sz="1200" kern="1200" dirty="0"/>
        </a:p>
      </dsp:txBody>
      <dsp:txXfrm>
        <a:off x="304527" y="4023111"/>
        <a:ext cx="3986693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137736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85187" y="489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PAN – </a:t>
          </a:r>
          <a:r>
            <a:rPr lang="hu-HU" sz="1400" kern="1200" dirty="0" err="1"/>
            <a:t>Personal</a:t>
          </a:r>
          <a:r>
            <a:rPr lang="hu-HU" sz="1400" kern="1200" dirty="0"/>
            <a:t> </a:t>
          </a:r>
          <a:r>
            <a:rPr lang="hu-HU" sz="1400" kern="1200" dirty="0" err="1"/>
            <a:t>Area</a:t>
          </a:r>
          <a:r>
            <a:rPr lang="hu-HU" sz="1400" kern="1200" dirty="0"/>
            <a:t> Network</a:t>
          </a:r>
        </a:p>
      </dsp:txBody>
      <dsp:txXfrm>
        <a:off x="298156" y="17865"/>
        <a:ext cx="3966682" cy="239742"/>
      </dsp:txXfrm>
    </dsp:sp>
    <dsp:sp modelId="{C2BCA4BB-A091-45FE-8D16-8126610788DD}">
      <dsp:nvSpPr>
        <dsp:cNvPr id="0" name=""/>
        <dsp:cNvSpPr/>
      </dsp:nvSpPr>
      <dsp:spPr>
        <a:xfrm>
          <a:off x="0" y="545976"/>
          <a:ext cx="570374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pár méteres távolság, fizikailag közel lévő eszközök összeköttetése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Biztonságosabb, gyorsabb, kisebb(méretében, bonyolultságában)</a:t>
          </a:r>
        </a:p>
      </dsp:txBody>
      <dsp:txXfrm>
        <a:off x="0" y="545976"/>
        <a:ext cx="5703743" cy="907200"/>
      </dsp:txXfrm>
    </dsp:sp>
    <dsp:sp modelId="{63D10A1C-8B4E-4DBB-ADB6-B6727689BB61}">
      <dsp:nvSpPr>
        <dsp:cNvPr id="0" name=""/>
        <dsp:cNvSpPr/>
      </dsp:nvSpPr>
      <dsp:spPr>
        <a:xfrm>
          <a:off x="285187" y="41313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LAN</a:t>
          </a:r>
          <a:r>
            <a:rPr lang="hu-HU" sz="1400" kern="1200" baseline="0" dirty="0"/>
            <a:t> – Local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426105"/>
        <a:ext cx="3966682" cy="239742"/>
      </dsp:txXfrm>
    </dsp:sp>
    <dsp:sp modelId="{F324A2EB-2301-4687-B257-F071066DD6DE}">
      <dsp:nvSpPr>
        <dsp:cNvPr id="0" name=""/>
        <dsp:cNvSpPr/>
      </dsp:nvSpPr>
      <dsp:spPr>
        <a:xfrm>
          <a:off x="0" y="1634616"/>
          <a:ext cx="570374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város, kerület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Kábeles összeköttetés -&gt; gyors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Sebezhetőbb, drágább fenntartás(</a:t>
          </a:r>
          <a:r>
            <a:rPr lang="hu-HU" sz="1400" kern="1200" dirty="0" err="1"/>
            <a:t>for</a:t>
          </a:r>
          <a:r>
            <a:rPr lang="hu-HU" sz="1400" kern="1200" dirty="0"/>
            <a:t> </a:t>
          </a:r>
          <a:r>
            <a:rPr lang="hu-HU" sz="1400" kern="1200" dirty="0" err="1"/>
            <a:t>obvious</a:t>
          </a:r>
          <a:r>
            <a:rPr lang="hu-HU" sz="1400" kern="1200" dirty="0"/>
            <a:t> </a:t>
          </a:r>
          <a:r>
            <a:rPr lang="hu-HU" sz="1400" kern="1200" dirty="0" err="1"/>
            <a:t>reasons</a:t>
          </a:r>
          <a:r>
            <a:rPr lang="hu-HU" sz="1400" kern="1200" dirty="0"/>
            <a:t>)</a:t>
          </a:r>
        </a:p>
      </dsp:txBody>
      <dsp:txXfrm>
        <a:off x="0" y="1634616"/>
        <a:ext cx="5703743" cy="963900"/>
      </dsp:txXfrm>
    </dsp:sp>
    <dsp:sp modelId="{716CFCFB-2875-46DB-B7BE-72D4F59C266C}">
      <dsp:nvSpPr>
        <dsp:cNvPr id="0" name=""/>
        <dsp:cNvSpPr/>
      </dsp:nvSpPr>
      <dsp:spPr>
        <a:xfrm>
          <a:off x="285187" y="150177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</a:t>
          </a:r>
          <a:r>
            <a:rPr lang="hu-HU" sz="1400" kern="1200" baseline="0" dirty="0"/>
            <a:t> – Metropolitan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1514745"/>
        <a:ext cx="3966682" cy="239742"/>
      </dsp:txXfrm>
    </dsp:sp>
    <dsp:sp modelId="{D7E9DFD1-EC2B-4C9E-8131-A103AF91AB22}">
      <dsp:nvSpPr>
        <dsp:cNvPr id="0" name=""/>
        <dsp:cNvSpPr/>
      </dsp:nvSpPr>
      <dsp:spPr>
        <a:xfrm>
          <a:off x="0" y="2779956"/>
          <a:ext cx="57037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régiók, országok(internet)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Nagyrészt vezetéknélküli összeköttetés(rádió tornyok, műholdak)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Lassabb, de nagyobb területet is fed 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Nehezebb a hackerek kizárása a hálózatból(lehetetlen)</a:t>
          </a:r>
        </a:p>
      </dsp:txBody>
      <dsp:txXfrm>
        <a:off x="0" y="2779956"/>
        <a:ext cx="5703743" cy="1190700"/>
      </dsp:txXfrm>
    </dsp:sp>
    <dsp:sp modelId="{CDDAEFDB-B52E-4D28-8AC3-74342FBAAAAF}">
      <dsp:nvSpPr>
        <dsp:cNvPr id="0" name=""/>
        <dsp:cNvSpPr/>
      </dsp:nvSpPr>
      <dsp:spPr>
        <a:xfrm>
          <a:off x="285187" y="264711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WAN</a:t>
          </a:r>
          <a:r>
            <a:rPr lang="hu-HU" sz="1400" kern="1200" baseline="0" dirty="0"/>
            <a:t> – Wide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2660085"/>
        <a:ext cx="3966682" cy="239742"/>
      </dsp:txXfrm>
    </dsp:sp>
    <dsp:sp modelId="{1A6F1EBE-04BC-4963-A5FF-2DC90D086C62}">
      <dsp:nvSpPr>
        <dsp:cNvPr id="0" name=""/>
        <dsp:cNvSpPr/>
      </dsp:nvSpPr>
      <dsp:spPr>
        <a:xfrm>
          <a:off x="0" y="4156992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4D90FF-ADC2-4A20-93DB-D9ECF36FE44F}">
      <dsp:nvSpPr>
        <dsp:cNvPr id="0" name=""/>
        <dsp:cNvSpPr/>
      </dsp:nvSpPr>
      <dsp:spPr>
        <a:xfrm>
          <a:off x="285187" y="4019256"/>
          <a:ext cx="3992620" cy="265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NFC – </a:t>
          </a:r>
          <a:r>
            <a:rPr lang="hu-HU" sz="1400" kern="1200" dirty="0" err="1"/>
            <a:t>Near</a:t>
          </a:r>
          <a:r>
            <a:rPr lang="hu-HU" sz="1400" kern="1200" dirty="0"/>
            <a:t> </a:t>
          </a:r>
          <a:r>
            <a:rPr lang="hu-HU" sz="1400" kern="1200" dirty="0" err="1"/>
            <a:t>Field</a:t>
          </a:r>
          <a:r>
            <a:rPr lang="hu-HU" sz="1400" kern="1200" dirty="0"/>
            <a:t> </a:t>
          </a:r>
          <a:r>
            <a:rPr lang="hu-HU" sz="1400" kern="1200" dirty="0" err="1"/>
            <a:t>Communication</a:t>
          </a:r>
          <a:endParaRPr lang="hu-HU" sz="1400" kern="1200" dirty="0"/>
        </a:p>
      </dsp:txBody>
      <dsp:txXfrm>
        <a:off x="298156" y="4032225"/>
        <a:ext cx="3966682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79EE1-1125-479A-BE0C-9C050B242819}">
      <dsp:nvSpPr>
        <dsp:cNvPr id="0" name=""/>
        <dsp:cNvSpPr/>
      </dsp:nvSpPr>
      <dsp:spPr>
        <a:xfrm>
          <a:off x="0" y="313440"/>
          <a:ext cx="595606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mint a LAN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Rádióhullámot használ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wifi is ilyen</a:t>
          </a:r>
          <a:endParaRPr lang="en-US" sz="1400" kern="1200" dirty="0"/>
        </a:p>
      </dsp:txBody>
      <dsp:txXfrm>
        <a:off x="0" y="313440"/>
        <a:ext cx="5956065" cy="1134000"/>
      </dsp:txXfrm>
    </dsp:sp>
    <dsp:sp modelId="{4FAB0CB1-46E5-43A2-914B-DF18AEE939E7}">
      <dsp:nvSpPr>
        <dsp:cNvPr id="0" name=""/>
        <dsp:cNvSpPr/>
      </dsp:nvSpPr>
      <dsp:spPr>
        <a:xfrm>
          <a:off x="297803" y="4776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WLAN – </a:t>
          </a:r>
          <a:r>
            <a:rPr lang="hu-HU" sz="1400" kern="1200" dirty="0" err="1"/>
            <a:t>Wireless</a:t>
          </a:r>
          <a:r>
            <a:rPr lang="hu-HU" sz="1400" kern="1200" dirty="0"/>
            <a:t> LAN</a:t>
          </a:r>
          <a:endParaRPr lang="en-US" sz="1400" kern="1200" dirty="0"/>
        </a:p>
      </dsp:txBody>
      <dsp:txXfrm>
        <a:off x="323742" y="73699"/>
        <a:ext cx="4117367" cy="479482"/>
      </dsp:txXfrm>
    </dsp:sp>
    <dsp:sp modelId="{BC7DEEC2-AB50-47AB-BC25-5640B2AC5FB8}">
      <dsp:nvSpPr>
        <dsp:cNvPr id="0" name=""/>
        <dsp:cNvSpPr/>
      </dsp:nvSpPr>
      <dsp:spPr>
        <a:xfrm>
          <a:off x="0" y="1810320"/>
          <a:ext cx="5956065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Wikipedia: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kern="1200" dirty="0" err="1"/>
            <a:t>számítógépeik</a:t>
          </a:r>
          <a:r>
            <a:rPr lang="hu-HU" sz="1400" b="0" i="0" kern="1200" dirty="0"/>
            <a:t> közvetlenül kapcsolódnának a helyi hálózathoz.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Felhasználása: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Céges hálózatok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Előnyei: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„Kamu” </a:t>
          </a:r>
          <a:r>
            <a:rPr lang="hu-HU" sz="1400" kern="1200" dirty="0" err="1"/>
            <a:t>geolokáció</a:t>
          </a:r>
          <a:r>
            <a:rPr lang="hu-HU" sz="1400" kern="1200" dirty="0"/>
            <a:t> – IP cím használata (csatlakozott szerver lesz a látható kliens)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Privát böngészés – internet szolgáltató sem lát bele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Free-Wifi esetén nagyon ajánlott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Hátrányai: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Lassú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VPN szolgáltató látja az adatforgalmat</a:t>
          </a:r>
          <a:endParaRPr lang="en-US" sz="1400" kern="1200" dirty="0"/>
        </a:p>
      </dsp:txBody>
      <dsp:txXfrm>
        <a:off x="0" y="1810320"/>
        <a:ext cx="5956065" cy="3969000"/>
      </dsp:txXfrm>
    </dsp:sp>
    <dsp:sp modelId="{8E85CFAC-453B-480B-A87F-63CEFFDEAE19}">
      <dsp:nvSpPr>
        <dsp:cNvPr id="0" name=""/>
        <dsp:cNvSpPr/>
      </dsp:nvSpPr>
      <dsp:spPr>
        <a:xfrm>
          <a:off x="297803" y="154464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VPN –</a:t>
          </a:r>
          <a:r>
            <a:rPr lang="hu-HU" sz="1400" kern="1200" dirty="0" err="1"/>
            <a:t>Virtual</a:t>
          </a:r>
          <a:r>
            <a:rPr lang="hu-HU" sz="1400" kern="1200" dirty="0"/>
            <a:t> </a:t>
          </a:r>
          <a:r>
            <a:rPr lang="hu-HU" sz="1400" kern="1200" dirty="0" err="1"/>
            <a:t>Private</a:t>
          </a:r>
          <a:r>
            <a:rPr lang="hu-HU" sz="1400" kern="1200" dirty="0"/>
            <a:t> Network</a:t>
          </a:r>
          <a:endParaRPr lang="en-US" sz="1400" kern="1200" dirty="0"/>
        </a:p>
      </dsp:txBody>
      <dsp:txXfrm>
        <a:off x="323742" y="1570579"/>
        <a:ext cx="411736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515016"/>
          <a:ext cx="6009402" cy="385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70815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Logikai cím – IPv4(255**4) </a:t>
          </a:r>
          <a:r>
            <a:rPr lang="hu-HU" sz="1800" kern="1200" dirty="0" err="1"/>
            <a:t>pl</a:t>
          </a:r>
          <a:r>
            <a:rPr lang="hu-HU" sz="1800" kern="1200" dirty="0"/>
            <a:t>: 192.168.10.39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interneten való kommunikációhoz szükséges cím, hogy honnan küldi és hova kapja a csomagokat.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Van több verzió is </a:t>
          </a:r>
          <a:r>
            <a:rPr lang="hu-HU" sz="1800" kern="1200" dirty="0" err="1"/>
            <a:t>pl</a:t>
          </a:r>
          <a:r>
            <a:rPr lang="hu-HU" sz="1800" kern="1200" dirty="0"/>
            <a:t>: IPv6(255**16) - </a:t>
          </a:r>
          <a:r>
            <a:rPr lang="hu-HU" sz="1800" b="0" i="0" kern="1200" dirty="0"/>
            <a:t>fe80:0000:0000:0000:0202:b3ff:fe1e:8329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Fizikai cím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Minden eszköznek, ami képes csatlakozni az internetre egyedi MAC címe van(azonosító).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Olyan mint az embernél a DNS </a:t>
          </a:r>
          <a:r>
            <a:rPr lang="hu-HU" sz="1800" kern="1200" dirty="0" err="1"/>
            <a:t>kb</a:t>
          </a:r>
          <a:r>
            <a:rPr lang="hu-HU" sz="1800" kern="1200" dirty="0"/>
            <a:t>…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b="0" i="0" kern="1200" dirty="0" err="1"/>
            <a:t>Pl</a:t>
          </a:r>
          <a:r>
            <a:rPr lang="hu-HU" sz="1800" b="0" i="0" kern="1200" dirty="0"/>
            <a:t>: 00-B0-D0-63-C2-26</a:t>
          </a:r>
          <a:endParaRPr lang="en-US" sz="1800" kern="1200" dirty="0"/>
        </a:p>
      </dsp:txBody>
      <dsp:txXfrm>
        <a:off x="0" y="515016"/>
        <a:ext cx="6009402" cy="3855600"/>
      </dsp:txXfrm>
    </dsp:sp>
    <dsp:sp modelId="{E862B769-ABF7-4599-89EB-8EA85FE95F57}">
      <dsp:nvSpPr>
        <dsp:cNvPr id="0" name=""/>
        <dsp:cNvSpPr/>
      </dsp:nvSpPr>
      <dsp:spPr>
        <a:xfrm>
          <a:off x="300470" y="13175"/>
          <a:ext cx="4206582" cy="100368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Azonosító</a:t>
          </a:r>
          <a:endParaRPr lang="en-US" sz="1800" kern="1200" dirty="0"/>
        </a:p>
      </dsp:txBody>
      <dsp:txXfrm>
        <a:off x="349466" y="62171"/>
        <a:ext cx="4108590" cy="905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212938"/>
          <a:ext cx="6009402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1. kategória: hang minőségű átvitel (pl. telefon vonalak)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2. kategória: 4 Mbit/s sebességű átvitelre képes vonal (helyi beszélgetés)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3. kategória: 10 Mbit/s sebességű átvitelre képes vonal (Ethernet)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4. kategória: 20 Mbit/s sebességű átvitelre képes vonal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5. kategória: 100 </a:t>
          </a:r>
          <a:r>
            <a:rPr lang="hu-HU" sz="1800" kern="1200" dirty="0" err="1"/>
            <a:t>Mbit</a:t>
          </a:r>
          <a:r>
            <a:rPr lang="hu-HU" sz="1800" kern="1200" dirty="0"/>
            <a:t>/s sebességű átvitelre képes vonal (</a:t>
          </a:r>
          <a:r>
            <a:rPr lang="hu-HU" sz="1800" kern="1200" dirty="0" err="1"/>
            <a:t>Fast</a:t>
          </a:r>
          <a:r>
            <a:rPr lang="hu-HU" sz="1800" kern="1200" dirty="0"/>
            <a:t> 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6. Kategória 1000Mbit/s sebességű átvitelre képes vonal (Gigabit Ethernet)</a:t>
          </a:r>
        </a:p>
      </dsp:txBody>
      <dsp:txXfrm>
        <a:off x="0" y="212938"/>
        <a:ext cx="6009402" cy="3704400"/>
      </dsp:txXfrm>
    </dsp:sp>
    <dsp:sp modelId="{E862B769-ABF7-4599-89EB-8EA85FE95F57}">
      <dsp:nvSpPr>
        <dsp:cNvPr id="0" name=""/>
        <dsp:cNvSpPr/>
      </dsp:nvSpPr>
      <dsp:spPr>
        <a:xfrm>
          <a:off x="300470" y="629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UTP, STP, FTP</a:t>
          </a:r>
          <a:endParaRPr lang="en-US" sz="1800" kern="1200" dirty="0"/>
        </a:p>
      </dsp:txBody>
      <dsp:txXfrm>
        <a:off x="320645" y="26473"/>
        <a:ext cx="4166232" cy="372930"/>
      </dsp:txXfrm>
    </dsp:sp>
    <dsp:sp modelId="{2C3B6852-23C5-4D99-A852-0457866F46A7}">
      <dsp:nvSpPr>
        <dsp:cNvPr id="0" name=""/>
        <dsp:cNvSpPr/>
      </dsp:nvSpPr>
      <dsp:spPr>
        <a:xfrm>
          <a:off x="0" y="4199578"/>
          <a:ext cx="6009402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256642"/>
              <a:satOff val="0"/>
              <a:lumOff val="169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Alapsáv - szélessáv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Beszéd, digitális jel – televíziós jel, analóg jel</a:t>
          </a:r>
        </a:p>
      </dsp:txBody>
      <dsp:txXfrm>
        <a:off x="0" y="4199578"/>
        <a:ext cx="6009402" cy="970200"/>
      </dsp:txXfrm>
    </dsp:sp>
    <dsp:sp modelId="{BD10FD79-147D-43DA-AD72-9E48DD25ECCB}">
      <dsp:nvSpPr>
        <dsp:cNvPr id="0" name=""/>
        <dsp:cNvSpPr/>
      </dsp:nvSpPr>
      <dsp:spPr>
        <a:xfrm>
          <a:off x="300470" y="399293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256642"/>
                <a:satOff val="0"/>
                <a:lumOff val="1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256642"/>
                <a:satOff val="0"/>
                <a:lumOff val="1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256642"/>
                <a:satOff val="0"/>
                <a:lumOff val="1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Coax</a:t>
          </a:r>
          <a:endParaRPr lang="hu-HU" sz="1800" kern="1200" dirty="0"/>
        </a:p>
      </dsp:txBody>
      <dsp:txXfrm>
        <a:off x="320645" y="4013113"/>
        <a:ext cx="4166232" cy="372930"/>
      </dsp:txXfrm>
    </dsp:sp>
    <dsp:sp modelId="{70805BD2-7B92-4CB8-AA76-38667F4A8F50}">
      <dsp:nvSpPr>
        <dsp:cNvPr id="0" name=""/>
        <dsp:cNvSpPr/>
      </dsp:nvSpPr>
      <dsp:spPr>
        <a:xfrm>
          <a:off x="0" y="5452017"/>
          <a:ext cx="6009402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513283"/>
              <a:satOff val="0"/>
              <a:lumOff val="338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Fényforrás – átvitel - fényérzékelő</a:t>
          </a:r>
        </a:p>
      </dsp:txBody>
      <dsp:txXfrm>
        <a:off x="0" y="5452017"/>
        <a:ext cx="6009402" cy="672525"/>
      </dsp:txXfrm>
    </dsp:sp>
    <dsp:sp modelId="{3C66FCE8-4DFB-4C32-A6EA-B9E359DF323A}">
      <dsp:nvSpPr>
        <dsp:cNvPr id="0" name=""/>
        <dsp:cNvSpPr/>
      </dsp:nvSpPr>
      <dsp:spPr>
        <a:xfrm>
          <a:off x="300470" y="524537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Üvegszálas (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)</a:t>
          </a:r>
        </a:p>
      </dsp:txBody>
      <dsp:txXfrm>
        <a:off x="320645" y="5265553"/>
        <a:ext cx="4166232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81018"/>
          <a:ext cx="5958570" cy="148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Más eszköz nem zavar be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Nagyon rövid hatótáv, számít az irányzék 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Pl</a:t>
          </a:r>
          <a:r>
            <a:rPr lang="hu-HU" sz="1800" kern="1200" dirty="0"/>
            <a:t>: </a:t>
          </a:r>
          <a:r>
            <a:rPr lang="hu-HU" sz="1800" kern="1200" dirty="0" err="1"/>
            <a:t>TV,Projektor</a:t>
          </a:r>
          <a:r>
            <a:rPr lang="hu-HU" sz="1800" kern="1200" dirty="0"/>
            <a:t>, stb. távirányító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Max sebesség: 16Mbit/s</a:t>
          </a:r>
          <a:endParaRPr lang="en-US" sz="1800" kern="1200" dirty="0"/>
        </a:p>
      </dsp:txBody>
      <dsp:txXfrm>
        <a:off x="0" y="181018"/>
        <a:ext cx="5958570" cy="1480500"/>
      </dsp:txXfrm>
    </dsp:sp>
    <dsp:sp modelId="{19C71429-8053-45DA-9E36-6F54AF878704}">
      <dsp:nvSpPr>
        <dsp:cNvPr id="0" name=""/>
        <dsp:cNvSpPr/>
      </dsp:nvSpPr>
      <dsp:spPr>
        <a:xfrm>
          <a:off x="297928" y="334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Infravörös adatátvitel</a:t>
          </a:r>
          <a:endParaRPr lang="en-US" sz="1800" kern="1200" dirty="0"/>
        </a:p>
      </dsp:txBody>
      <dsp:txXfrm>
        <a:off x="312338" y="47828"/>
        <a:ext cx="4142179" cy="266380"/>
      </dsp:txXfrm>
    </dsp:sp>
    <dsp:sp modelId="{7A998173-3015-43C3-9D34-CBD6316921C6}">
      <dsp:nvSpPr>
        <dsp:cNvPr id="0" name=""/>
        <dsp:cNvSpPr/>
      </dsp:nvSpPr>
      <dsp:spPr>
        <a:xfrm>
          <a:off x="0" y="1863118"/>
          <a:ext cx="595857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 sávszélesség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Kiváló adatbiztonság</a:t>
          </a:r>
          <a:endParaRPr lang="en-US" sz="1800" kern="1200" dirty="0"/>
        </a:p>
      </dsp:txBody>
      <dsp:txXfrm>
        <a:off x="0" y="1863118"/>
        <a:ext cx="5958570" cy="882000"/>
      </dsp:txXfrm>
    </dsp:sp>
    <dsp:sp modelId="{1E558731-CB3E-4AF6-A11A-4479D78E5C70}">
      <dsp:nvSpPr>
        <dsp:cNvPr id="0" name=""/>
        <dsp:cNvSpPr/>
      </dsp:nvSpPr>
      <dsp:spPr>
        <a:xfrm>
          <a:off x="297928" y="17155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Lézeres</a:t>
          </a:r>
          <a:endParaRPr lang="en-US" sz="1800" kern="1200" dirty="0"/>
        </a:p>
      </dsp:txBody>
      <dsp:txXfrm>
        <a:off x="312338" y="1729928"/>
        <a:ext cx="4142179" cy="266380"/>
      </dsp:txXfrm>
    </dsp:sp>
    <dsp:sp modelId="{A883DBFF-EE7A-40DC-9258-5378A8918885}">
      <dsp:nvSpPr>
        <dsp:cNvPr id="0" name=""/>
        <dsp:cNvSpPr/>
      </dsp:nvSpPr>
      <dsp:spPr>
        <a:xfrm>
          <a:off x="0" y="2946719"/>
          <a:ext cx="595857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Mikrohullámú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2-40Ghz tartomány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Antenna tornyok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Hatótáv: </a:t>
          </a:r>
          <a:r>
            <a:rPr lang="hu-HU" sz="1800" kern="1200" dirty="0" err="1"/>
            <a:t>kb</a:t>
          </a:r>
          <a:r>
            <a:rPr lang="hu-HU" sz="1800" kern="1200" dirty="0"/>
            <a:t> 100km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Előnyei: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Nagy </a:t>
          </a:r>
          <a:r>
            <a:rPr lang="hu-HU" sz="1800" kern="1200" dirty="0"/>
            <a:t>távú átvitel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jel erősítése megoldható( több torony)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Hátrányai: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Időjárás függő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Lehallgatható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Frekvencia kiosztását az állam végzi</a:t>
          </a:r>
          <a:endParaRPr lang="en-US" sz="1800" kern="1200" dirty="0"/>
        </a:p>
      </dsp:txBody>
      <dsp:txXfrm>
        <a:off x="0" y="2946719"/>
        <a:ext cx="5958570" cy="3528000"/>
      </dsp:txXfrm>
    </dsp:sp>
    <dsp:sp modelId="{CA0A02F3-DECB-41B3-A818-1245A972934C}">
      <dsp:nvSpPr>
        <dsp:cNvPr id="0" name=""/>
        <dsp:cNvSpPr/>
      </dsp:nvSpPr>
      <dsp:spPr>
        <a:xfrm>
          <a:off x="297928" y="2799119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Rádióhullámú</a:t>
          </a:r>
          <a:endParaRPr lang="en-US" sz="1800" kern="1200" dirty="0"/>
        </a:p>
      </dsp:txBody>
      <dsp:txXfrm>
        <a:off x="312338" y="2813529"/>
        <a:ext cx="4142179" cy="266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39493"/>
          <a:ext cx="4349279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 felküldött jeleket felerősítve küldik vissza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Frekvencia: 3.7-4-4 </a:t>
          </a:r>
          <a:r>
            <a:rPr lang="hu-HU" sz="1700" kern="1200" dirty="0" err="1"/>
            <a:t>Ghz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Keringési sebesség = a földével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KB: 36000km magasan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Hátrányok: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Lehallgatható, nagy késés(nagy táv)</a:t>
          </a:r>
          <a:endParaRPr lang="en-US" sz="1700" kern="1200" dirty="0"/>
        </a:p>
      </dsp:txBody>
      <dsp:txXfrm>
        <a:off x="0" y="339493"/>
        <a:ext cx="4349279" cy="2356200"/>
      </dsp:txXfrm>
    </dsp:sp>
    <dsp:sp modelId="{E1B28ABD-F61C-461B-B687-6D14D6DBA19F}">
      <dsp:nvSpPr>
        <dsp:cNvPr id="0" name=""/>
        <dsp:cNvSpPr/>
      </dsp:nvSpPr>
      <dsp:spPr>
        <a:xfrm>
          <a:off x="217463" y="8857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Műholdas</a:t>
          </a:r>
          <a:endParaRPr lang="en-US" sz="1700" kern="1200" dirty="0"/>
        </a:p>
      </dsp:txBody>
      <dsp:txXfrm>
        <a:off x="241961" y="113071"/>
        <a:ext cx="2995499" cy="452844"/>
      </dsp:txXfrm>
    </dsp:sp>
    <dsp:sp modelId="{DCC35DBE-7CDF-48C1-BD9E-89162D957FF6}">
      <dsp:nvSpPr>
        <dsp:cNvPr id="0" name=""/>
        <dsp:cNvSpPr/>
      </dsp:nvSpPr>
      <dsp:spPr>
        <a:xfrm>
          <a:off x="0" y="3038413"/>
          <a:ext cx="4349279" cy="310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Rövid hatótávú rádiós kapcsolat (~240m, 2Mbit/s)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2,4ghz frekvenciasáv használata (79 db 1Mhz)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1600/mp változás történik random(szórt spektrum)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Alacsony energiafogyasztás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Nem akadály a fal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Internet nélküli GPS támogatás</a:t>
          </a:r>
          <a:endParaRPr lang="en-US" sz="1700" kern="1200" dirty="0"/>
        </a:p>
      </dsp:txBody>
      <dsp:txXfrm>
        <a:off x="0" y="3038413"/>
        <a:ext cx="4349279" cy="3105900"/>
      </dsp:txXfrm>
    </dsp:sp>
    <dsp:sp modelId="{6D7ADDC5-3ABF-426E-A12D-8B22F5FF2A92}">
      <dsp:nvSpPr>
        <dsp:cNvPr id="0" name=""/>
        <dsp:cNvSpPr/>
      </dsp:nvSpPr>
      <dsp:spPr>
        <a:xfrm>
          <a:off x="217463" y="278749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Bluetooth (5.2 – 2020. jan. 7.)</a:t>
          </a:r>
          <a:endParaRPr lang="en-US" sz="1700" kern="1200" dirty="0"/>
        </a:p>
      </dsp:txBody>
      <dsp:txXfrm>
        <a:off x="241961" y="2811991"/>
        <a:ext cx="2995499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88850"/>
          <a:ext cx="4349279" cy="514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95732" rIns="33755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Wikipédia: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b="0" i="0" kern="1200" dirty="0"/>
            <a:t>vezeték nélküli mikrohullámú kommunikációt (</a:t>
          </a:r>
          <a:r>
            <a:rPr lang="hu-HU" sz="1900" b="0" i="0" kern="1200" dirty="0">
              <a:hlinkClick xmlns:r="http://schemas.openxmlformats.org/officeDocument/2006/relationships" r:id="rId1" tooltip="Wireless LAN"/>
            </a:rPr>
            <a:t>WLAN</a:t>
          </a:r>
          <a:r>
            <a:rPr lang="hu-HU" sz="1900" b="0" i="0" kern="1200" dirty="0"/>
            <a:t>) megvalósító, széleskörűen elterjedt szabvány (</a:t>
          </a:r>
          <a:r>
            <a:rPr lang="hu-HU" sz="1900" b="0" i="0" kern="1200" dirty="0">
              <a:hlinkClick xmlns:r="http://schemas.openxmlformats.org/officeDocument/2006/relationships" r:id="rId2" tooltip="IEEE 802.11"/>
            </a:rPr>
            <a:t>IEEE 802.11</a:t>
          </a:r>
          <a:r>
            <a:rPr lang="hu-HU" sz="1900" b="0" i="0" kern="1200" dirty="0"/>
            <a:t>)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 – Wifi 0.1 – 1997 – 2,4ghz – 0.9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802.11ac – Wifi 5 – 2013 – 5ghz – 500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802.11ax – Wifi 6 – 2018 – 2,4-5ghz – </a:t>
          </a:r>
          <a:r>
            <a:rPr lang="hu-HU" sz="1900" kern="1200" dirty="0" err="1"/>
            <a:t>max</a:t>
          </a:r>
          <a:r>
            <a:rPr lang="hu-HU" sz="1900" kern="1200" dirty="0"/>
            <a:t> 9600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Wifi </a:t>
          </a:r>
          <a:r>
            <a:rPr lang="hu-HU" sz="1900" kern="1200" dirty="0" err="1"/>
            <a:t>Alliance</a:t>
          </a:r>
          <a:r>
            <a:rPr lang="hu-HU" sz="1900" kern="1200" dirty="0"/>
            <a:t> – Global Organization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Forradalmasította az internet-hozzáférést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 err="1"/>
            <a:t>Pl</a:t>
          </a:r>
          <a:r>
            <a:rPr lang="hu-HU" sz="1900" kern="1200" dirty="0"/>
            <a:t>: IOT eszközök, MESH hálózatok, mobil eszközök</a:t>
          </a:r>
          <a:endParaRPr lang="en-US" sz="1900" kern="1200" dirty="0"/>
        </a:p>
      </dsp:txBody>
      <dsp:txXfrm>
        <a:off x="0" y="388850"/>
        <a:ext cx="4349279" cy="5147100"/>
      </dsp:txXfrm>
    </dsp:sp>
    <dsp:sp modelId="{E1B28ABD-F61C-461B-B687-6D14D6DBA19F}">
      <dsp:nvSpPr>
        <dsp:cNvPr id="0" name=""/>
        <dsp:cNvSpPr/>
      </dsp:nvSpPr>
      <dsp:spPr>
        <a:xfrm>
          <a:off x="217463" y="108409"/>
          <a:ext cx="3044495" cy="56088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Wifi</a:t>
          </a:r>
          <a:endParaRPr lang="en-US" sz="1900" kern="1200" dirty="0"/>
        </a:p>
      </dsp:txBody>
      <dsp:txXfrm>
        <a:off x="244843" y="135789"/>
        <a:ext cx="2989735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2375522"/>
          <a:ext cx="4150601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C71429-8053-45DA-9E36-6F54AF878704}">
      <dsp:nvSpPr>
        <dsp:cNvPr id="0" name=""/>
        <dsp:cNvSpPr/>
      </dsp:nvSpPr>
      <dsp:spPr>
        <a:xfrm>
          <a:off x="216406" y="2153152"/>
          <a:ext cx="2905420" cy="1021972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NFC</a:t>
          </a:r>
          <a:endParaRPr lang="en-US" sz="1800" kern="1200" dirty="0"/>
        </a:p>
      </dsp:txBody>
      <dsp:txXfrm>
        <a:off x="266295" y="2203041"/>
        <a:ext cx="2805642" cy="922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first device to be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certified was Apple's iBook laptop in 1999.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2012, researchers at the University of South Florida created 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router powered by a plant, using a technology called "Plant-Microbial Fuel Cells" (PMFCs).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longest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connection ever recorded was made in 2007 by the Swedish Space Agency, which established a connection with the International Space Station over a distance of 230 miles (370 km).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been used to create some unusual and innovative art installations, such as a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forest" in South Korea that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signals to create a mesmerizing light display.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2015, a man in the UK legally changed his name to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TalkTalk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Telecom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after his favorite internet service provider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71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networking-tutorial/importance-of-types-of-networks-lan-man-w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-obuda.hu/users/racz.ervin/Adatatviteli_eszkozok.pdf" TargetMode="External"/><Relationship Id="rId4" Type="http://schemas.openxmlformats.org/officeDocument/2006/relationships/hyperlink" Target="https://hu.wikipedia.org/wiki/Near_Field_Communic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1.png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8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2417979" y="2761099"/>
            <a:ext cx="7352991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r>
              <a:rPr lang="hu-HU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Hálózatok</a:t>
            </a:r>
            <a:endParaRPr lang="en-US" sz="71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442324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6E00FD1A-30BF-7D3D-E98D-B9B365FC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NFC</a:t>
            </a:r>
          </a:p>
        </p:txBody>
      </p:sp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en-US" sz="900" dirty="0">
                <a:hlinkClick r:id="rId3"/>
              </a:rPr>
              <a:t>Importance of Types of Networks: LAN, MAN, and WAN | </a:t>
            </a:r>
            <a:r>
              <a:rPr lang="en-US" sz="900" dirty="0" err="1">
                <a:hlinkClick r:id="rId3"/>
              </a:rPr>
              <a:t>Simplilearn</a:t>
            </a:r>
            <a:endParaRPr lang="hu-HU" sz="900" dirty="0"/>
          </a:p>
          <a:p>
            <a:r>
              <a:rPr lang="en-US" sz="800" dirty="0">
                <a:hlinkClick r:id="rId4"/>
              </a:rPr>
              <a:t>Near Field Communication – </a:t>
            </a:r>
            <a:r>
              <a:rPr lang="en-US" sz="800" dirty="0" err="1">
                <a:hlinkClick r:id="rId4"/>
              </a:rPr>
              <a:t>Wikipédia</a:t>
            </a:r>
            <a:r>
              <a:rPr lang="en-US" sz="800" dirty="0">
                <a:hlinkClick r:id="rId4"/>
              </a:rPr>
              <a:t> (wikipedia.org)</a:t>
            </a:r>
            <a:endParaRPr lang="hu-HU" sz="800" dirty="0"/>
          </a:p>
          <a:p>
            <a:r>
              <a:rPr lang="hu-HU" sz="800" dirty="0">
                <a:hlinkClick r:id="rId5"/>
              </a:rPr>
              <a:t>Adatátviteli eszközök (uni-obuda.hu)</a:t>
            </a:r>
            <a:endParaRPr lang="hu-HU" sz="900" dirty="0"/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5433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2565039" y="5957316"/>
            <a:ext cx="706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87954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10016956" y="491367"/>
            <a:ext cx="2060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038"/>
              </p:ext>
            </p:extLst>
          </p:nvPr>
        </p:nvGraphicFramePr>
        <p:xfrm>
          <a:off x="304888" y="1319172"/>
          <a:ext cx="570374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CCFEB7AA-5675-01A5-C385-FEA1C628C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784"/>
            <a:ext cx="3806838" cy="35693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03BAC64-4FB9-693B-A1C4-7EE3A016B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9785"/>
            <a:ext cx="6008632" cy="1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28425" y="120727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671007"/>
              </p:ext>
            </p:extLst>
          </p:nvPr>
        </p:nvGraphicFramePr>
        <p:xfrm>
          <a:off x="5913380" y="865910"/>
          <a:ext cx="5956065" cy="582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Kép 9">
            <a:extLst>
              <a:ext uri="{FF2B5EF4-FFF2-40B4-BE49-F238E27FC236}">
                <a16:creationId xmlns:a16="http://schemas.microsoft.com/office/drawing/2014/main" id="{8EAE5671-C70B-5146-643E-FBCE93C43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" y="732488"/>
            <a:ext cx="4867121" cy="273421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3E5559-994A-B9FF-7CEF-30B54174A04E}"/>
              </a:ext>
            </a:extLst>
          </p:cNvPr>
          <p:cNvSpPr txBox="1"/>
          <p:nvPr/>
        </p:nvSpPr>
        <p:spPr>
          <a:xfrm>
            <a:off x="5913380" y="165010"/>
            <a:ext cx="59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97908B4-4E14-78AD-7772-0D0F5A9BB0DB}"/>
              </a:ext>
            </a:extLst>
          </p:cNvPr>
          <p:cNvSpPr txBox="1"/>
          <p:nvPr/>
        </p:nvSpPr>
        <p:spPr>
          <a:xfrm>
            <a:off x="428862" y="5866388"/>
            <a:ext cx="548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66B47335-2FFD-D0FF-CEC5-880DBDF60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05" y="3534985"/>
            <a:ext cx="3153735" cy="23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3491999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Mi az az IP cím?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1637452" y="6070573"/>
            <a:ext cx="86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Lényegében az IP címek egyedi azonosítók az interneten, hogy mindenki megtaláljon mindenkit, akár egyesével.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88568"/>
              </p:ext>
            </p:extLst>
          </p:nvPr>
        </p:nvGraphicFramePr>
        <p:xfrm>
          <a:off x="5975450" y="1336441"/>
          <a:ext cx="600940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 descr="A képen szöveg, fehér tábla látható&#10;&#10;Automatikusan generált leírás">
            <a:extLst>
              <a:ext uri="{FF2B5EF4-FFF2-40B4-BE49-F238E27FC236}">
                <a16:creationId xmlns:a16="http://schemas.microsoft.com/office/drawing/2014/main" id="{237EAB7D-5D24-927B-EA30-670F30DDB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6" y="3813341"/>
            <a:ext cx="3870488" cy="2177149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66852FA9-87B2-6113-D1E1-D8C4F06F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2" y="1025015"/>
            <a:ext cx="4814656" cy="2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22302" cy="1443214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Kábelek (vezetékes adatátviteli közeg)</a:t>
            </a:r>
          </a:p>
        </p:txBody>
      </p:sp>
      <p:pic>
        <p:nvPicPr>
          <p:cNvPr id="10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84B02FEF-7A43-418F-656B-C4E3E280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8" y="3074592"/>
            <a:ext cx="5709183" cy="1443214"/>
          </a:xfrm>
        </p:spPr>
      </p:pic>
      <p:graphicFrame>
        <p:nvGraphicFramePr>
          <p:cNvPr id="8" name="Szövegdoboz 4">
            <a:extLst>
              <a:ext uri="{FF2B5EF4-FFF2-40B4-BE49-F238E27FC236}">
                <a16:creationId xmlns:a16="http://schemas.microsoft.com/office/drawing/2014/main" id="{35C0825A-BC7D-06F5-3FA6-8F090C7B6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420540"/>
              </p:ext>
            </p:extLst>
          </p:nvPr>
        </p:nvGraphicFramePr>
        <p:xfrm>
          <a:off x="6077505" y="46121"/>
          <a:ext cx="6009403" cy="613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Kép 11" descr="A képen diagram, fehér tábla látható&#10;&#10;Automatikusan generált leírás">
            <a:extLst>
              <a:ext uri="{FF2B5EF4-FFF2-40B4-BE49-F238E27FC236}">
                <a16:creationId xmlns:a16="http://schemas.microsoft.com/office/drawing/2014/main" id="{CB788646-4B28-CBFA-9CB1-6ED13A15C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1320694"/>
            <a:ext cx="4141156" cy="1633491"/>
          </a:xfrm>
          <a:prstGeom prst="rect">
            <a:avLst/>
          </a:prstGeom>
        </p:spPr>
      </p:pic>
      <p:pic>
        <p:nvPicPr>
          <p:cNvPr id="14" name="Kép 13" descr="A képen diagram látható&#10;&#10;Automatikusan generált leírás">
            <a:extLst>
              <a:ext uri="{FF2B5EF4-FFF2-40B4-BE49-F238E27FC236}">
                <a16:creationId xmlns:a16="http://schemas.microsoft.com/office/drawing/2014/main" id="{7EB9DF58-6BEB-94FC-74A1-2AF0BD1BF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07" y="4645206"/>
            <a:ext cx="2674577" cy="20817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28D3C61-1B74-36F5-5039-247223EE5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" y="4825256"/>
            <a:ext cx="3018307" cy="19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858194"/>
              </p:ext>
            </p:extLst>
          </p:nvPr>
        </p:nvGraphicFramePr>
        <p:xfrm>
          <a:off x="5975451" y="195944"/>
          <a:ext cx="5958570" cy="650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ím 1">
            <a:extLst>
              <a:ext uri="{FF2B5EF4-FFF2-40B4-BE49-F238E27FC236}">
                <a16:creationId xmlns:a16="http://schemas.microsoft.com/office/drawing/2014/main" id="{55AB11AE-A6FC-A909-B0F4-4EA8E4F3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11" name="Kép 10" descr="A képen clipart látható&#10;&#10;Automatikusan generált leírás">
            <a:extLst>
              <a:ext uri="{FF2B5EF4-FFF2-40B4-BE49-F238E27FC236}">
                <a16:creationId xmlns:a16="http://schemas.microsoft.com/office/drawing/2014/main" id="{53C9655E-4B75-0FA5-5E5D-6EACBD9A4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1004349"/>
            <a:ext cx="3472569" cy="1652565"/>
          </a:xfrm>
          <a:prstGeom prst="rect">
            <a:avLst/>
          </a:prstGeom>
        </p:spPr>
      </p:pic>
      <p:pic>
        <p:nvPicPr>
          <p:cNvPr id="16" name="Kép 1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B842B00-18A4-03C7-2181-BB7B74895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4863254"/>
            <a:ext cx="3138848" cy="1840828"/>
          </a:xfrm>
          <a:prstGeom prst="rect">
            <a:avLst/>
          </a:prstGeom>
        </p:spPr>
      </p:pic>
      <p:pic>
        <p:nvPicPr>
          <p:cNvPr id="18" name="Kép 17" descr="A képen műhold, közlekedés, éjszakai égbolt látható&#10;&#10;Automatikusan generált leírás">
            <a:extLst>
              <a:ext uri="{FF2B5EF4-FFF2-40B4-BE49-F238E27FC236}">
                <a16:creationId xmlns:a16="http://schemas.microsoft.com/office/drawing/2014/main" id="{35DFD194-D4CD-A1C3-47EE-56E08F2A7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2736975"/>
            <a:ext cx="3674460" cy="20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286586"/>
              </p:ext>
            </p:extLst>
          </p:nvPr>
        </p:nvGraphicFramePr>
        <p:xfrm>
          <a:off x="7573432" y="312556"/>
          <a:ext cx="4349279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6" name="Kép 5" descr="A képen diagram látható&#10;&#10;Automatikusan generált leírás">
            <a:extLst>
              <a:ext uri="{FF2B5EF4-FFF2-40B4-BE49-F238E27FC236}">
                <a16:creationId xmlns:a16="http://schemas.microsoft.com/office/drawing/2014/main" id="{E66A1480-91EC-80AF-F69D-D34F2B21E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1" y="3360428"/>
            <a:ext cx="4636780" cy="3310951"/>
          </a:xfrm>
          <a:prstGeom prst="rect">
            <a:avLst/>
          </a:prstGeom>
        </p:spPr>
      </p:pic>
      <p:pic>
        <p:nvPicPr>
          <p:cNvPr id="10" name="Kép 9" descr="A képen diagram látható&#10;&#10;Automatikusan generált leírás">
            <a:extLst>
              <a:ext uri="{FF2B5EF4-FFF2-40B4-BE49-F238E27FC236}">
                <a16:creationId xmlns:a16="http://schemas.microsoft.com/office/drawing/2014/main" id="{377EE103-682F-C7DE-387C-DF8C28976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3" y="827662"/>
            <a:ext cx="2997593" cy="2985554"/>
          </a:xfrm>
          <a:prstGeom prst="rect">
            <a:avLst/>
          </a:prstGeom>
        </p:spPr>
      </p:pic>
      <p:pic>
        <p:nvPicPr>
          <p:cNvPr id="13" name="Kép 12" descr="A képen diagram látható&#10;&#10;Automatikusan generált leírás">
            <a:extLst>
              <a:ext uri="{FF2B5EF4-FFF2-40B4-BE49-F238E27FC236}">
                <a16:creationId xmlns:a16="http://schemas.microsoft.com/office/drawing/2014/main" id="{326EA159-E68C-12E0-6DE4-330BA065E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70" y="951948"/>
            <a:ext cx="4325848" cy="22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80969"/>
              </p:ext>
            </p:extLst>
          </p:nvPr>
        </p:nvGraphicFramePr>
        <p:xfrm>
          <a:off x="7573432" y="312557"/>
          <a:ext cx="4349279" cy="564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Wifi</a:t>
            </a:r>
          </a:p>
        </p:txBody>
      </p:sp>
      <p:pic>
        <p:nvPicPr>
          <p:cNvPr id="5" name="Kép 4" descr="A képen embléma látható&#10;&#10;Automatikusan generált leírás">
            <a:extLst>
              <a:ext uri="{FF2B5EF4-FFF2-40B4-BE49-F238E27FC236}">
                <a16:creationId xmlns:a16="http://schemas.microsoft.com/office/drawing/2014/main" id="{EF7B5AB5-CF55-F35D-55A2-7CA4F4F29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50" y="891600"/>
            <a:ext cx="3510069" cy="207971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C6EBD2B-1AEE-0B0C-B564-D9EC76A6A521}"/>
              </a:ext>
            </a:extLst>
          </p:cNvPr>
          <p:cNvSpPr txBox="1"/>
          <p:nvPr/>
        </p:nvSpPr>
        <p:spPr>
          <a:xfrm>
            <a:off x="952975" y="6211668"/>
            <a:ext cx="1028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Azért használ 2.4 és 5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ghz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-es frekvenciákat, mert azok nincsenek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licenselve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 sehol. Szabadon használhatóak.</a:t>
            </a:r>
          </a:p>
        </p:txBody>
      </p:sp>
      <p:pic>
        <p:nvPicPr>
          <p:cNvPr id="12" name="Kép 11" descr="A képen diagram látható&#10;&#10;Automatikusan generált leírás">
            <a:extLst>
              <a:ext uri="{FF2B5EF4-FFF2-40B4-BE49-F238E27FC236}">
                <a16:creationId xmlns:a16="http://schemas.microsoft.com/office/drawing/2014/main" id="{9766F46F-891E-0112-FB57-81C195115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3391653"/>
            <a:ext cx="5388561" cy="282001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497A357-9C62-DCB9-418E-CF08DF8AB7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1018637"/>
            <a:ext cx="3077233" cy="21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Szélesvásznú</PresentationFormat>
  <Paragraphs>138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Kábelek (vezetékes adatátviteli közeg)</vt:lpstr>
      <vt:lpstr>Vezeték nélkül…</vt:lpstr>
      <vt:lpstr>Vezeték nélkül…</vt:lpstr>
      <vt:lpstr>Vezeték nélkül… Wifi</vt:lpstr>
      <vt:lpstr>Vezeték nélkül… NFC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71</cp:revision>
  <dcterms:created xsi:type="dcterms:W3CDTF">2023-02-21T07:07:24Z</dcterms:created>
  <dcterms:modified xsi:type="dcterms:W3CDTF">2023-03-16T12:05:09Z</dcterms:modified>
</cp:coreProperties>
</file>